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  <p:sldMasterId id="2147483692" r:id="rId5"/>
  </p:sldMasterIdLst>
  <p:notesMasterIdLst>
    <p:notesMasterId r:id="rId23"/>
  </p:notesMasterIdLst>
  <p:sldIdLst>
    <p:sldId id="256" r:id="rId6"/>
    <p:sldId id="2740" r:id="rId7"/>
    <p:sldId id="2744" r:id="rId8"/>
    <p:sldId id="1650" r:id="rId9"/>
    <p:sldId id="2061" r:id="rId10"/>
    <p:sldId id="1668" r:id="rId11"/>
    <p:sldId id="2745" r:id="rId12"/>
    <p:sldId id="261" r:id="rId13"/>
    <p:sldId id="1862" r:id="rId14"/>
    <p:sldId id="2719" r:id="rId15"/>
    <p:sldId id="1067" r:id="rId16"/>
    <p:sldId id="1666" r:id="rId17"/>
    <p:sldId id="2705" r:id="rId18"/>
    <p:sldId id="2706" r:id="rId19"/>
    <p:sldId id="1667" r:id="rId20"/>
    <p:sldId id="1669" r:id="rId21"/>
    <p:sldId id="25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A15CF305-A2A7-4D0F-9883-9AACD122CEE2}">
          <p14:sldIdLst>
            <p14:sldId id="256"/>
            <p14:sldId id="2740"/>
            <p14:sldId id="2744"/>
          </p14:sldIdLst>
        </p14:section>
        <p14:section name="Secure and trusted environment" id="{DDF6EB92-E0E1-4AAC-9915-238A6577247A}">
          <p14:sldIdLst>
            <p14:sldId id="1650"/>
            <p14:sldId id="2061"/>
            <p14:sldId id="1668"/>
            <p14:sldId id="2745"/>
          </p14:sldIdLst>
        </p14:section>
        <p14:section name="Modern controls and features" id="{AC8171D5-422A-497C-9865-66309897A4F7}">
          <p14:sldIdLst>
            <p14:sldId id="261"/>
            <p14:sldId id="1862"/>
            <p14:sldId id="2719"/>
            <p14:sldId id="1067"/>
            <p14:sldId id="1666"/>
          </p14:sldIdLst>
        </p14:section>
        <p14:section name="Cloud and client portability" id="{03C6761D-CDE4-4DFA-8F98-494883E253ED}">
          <p14:sldIdLst>
            <p14:sldId id="2705"/>
            <p14:sldId id="2706"/>
          </p14:sldIdLst>
        </p14:section>
        <p14:section name="Modern command line" id="{B68E3296-A43C-4AB3-9F33-D50C10338B61}">
          <p14:sldIdLst>
            <p14:sldId id="1667"/>
          </p14:sldIdLst>
        </p14:section>
        <p14:section name="Closing" id="{3EF3D3CC-3A54-4669-9211-5921AC6ED199}">
          <p14:sldIdLst>
            <p14:sldId id="1669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  <a:srgbClr val="000000"/>
    <a:srgbClr val="163555"/>
    <a:srgbClr val="235689"/>
    <a:srgbClr val="3076BC"/>
    <a:srgbClr val="F2F2F2"/>
    <a:srgbClr val="BFBFBF"/>
    <a:srgbClr val="1F4E79"/>
    <a:srgbClr val="054F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2C4420-EFF6-475A-B86D-14267561D935}" v="45" dt="2018-06-06T20:00:41.7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732" autoAdjust="0"/>
  </p:normalViewPr>
  <p:slideViewPr>
    <p:cSldViewPr snapToGrid="0">
      <p:cViewPr varScale="1">
        <p:scale>
          <a:sx n="89" d="100"/>
          <a:sy n="89" d="100"/>
        </p:scale>
        <p:origin x="1401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xandre Zollinger Chohfi" userId="777d994e-63de-482e-9205-25e0a03bf3c4" providerId="ADAL" clId="{B171BA0E-6A66-4E8C-AE23-7CB184443CB1}"/>
    <pc:docChg chg="undo modSld">
      <pc:chgData name="Alexandre Zollinger Chohfi" userId="777d994e-63de-482e-9205-25e0a03bf3c4" providerId="ADAL" clId="{B171BA0E-6A66-4E8C-AE23-7CB184443CB1}" dt="2018-06-04T18:19:27.559" v="212" actId="113"/>
      <pc:docMkLst>
        <pc:docMk/>
      </pc:docMkLst>
      <pc:sldChg chg="modNotesTx">
        <pc:chgData name="Alexandre Zollinger Chohfi" userId="777d994e-63de-482e-9205-25e0a03bf3c4" providerId="ADAL" clId="{B171BA0E-6A66-4E8C-AE23-7CB184443CB1}" dt="2018-05-30T21:25:43.609" v="23" actId="113"/>
        <pc:sldMkLst>
          <pc:docMk/>
          <pc:sldMk cId="472508337" sldId="256"/>
        </pc:sldMkLst>
      </pc:sldChg>
      <pc:sldChg chg="modNotesTx">
        <pc:chgData name="Alexandre Zollinger Chohfi" userId="777d994e-63de-482e-9205-25e0a03bf3c4" providerId="ADAL" clId="{B171BA0E-6A66-4E8C-AE23-7CB184443CB1}" dt="2018-05-30T21:33:21.440" v="90" actId="113"/>
        <pc:sldMkLst>
          <pc:docMk/>
          <pc:sldMk cId="2404541178" sldId="261"/>
        </pc:sldMkLst>
      </pc:sldChg>
      <pc:sldChg chg="modNotesTx">
        <pc:chgData name="Alexandre Zollinger Chohfi" userId="777d994e-63de-482e-9205-25e0a03bf3c4" providerId="ADAL" clId="{B171BA0E-6A66-4E8C-AE23-7CB184443CB1}" dt="2018-05-30T21:38:59.516" v="152" actId="113"/>
        <pc:sldMkLst>
          <pc:docMk/>
          <pc:sldMk cId="2228463128" sldId="1067"/>
        </pc:sldMkLst>
      </pc:sldChg>
      <pc:sldChg chg="modNotesTx">
        <pc:chgData name="Alexandre Zollinger Chohfi" userId="777d994e-63de-482e-9205-25e0a03bf3c4" providerId="ADAL" clId="{B171BA0E-6A66-4E8C-AE23-7CB184443CB1}" dt="2018-05-30T21:27:24.379" v="56" actId="113"/>
        <pc:sldMkLst>
          <pc:docMk/>
          <pc:sldMk cId="3051753922" sldId="1650"/>
        </pc:sldMkLst>
      </pc:sldChg>
      <pc:sldChg chg="modNotesTx">
        <pc:chgData name="Alexandre Zollinger Chohfi" userId="777d994e-63de-482e-9205-25e0a03bf3c4" providerId="ADAL" clId="{B171BA0E-6A66-4E8C-AE23-7CB184443CB1}" dt="2018-05-30T21:40:39.724" v="175" actId="20577"/>
        <pc:sldMkLst>
          <pc:docMk/>
          <pc:sldMk cId="3782264633" sldId="1666"/>
        </pc:sldMkLst>
      </pc:sldChg>
      <pc:sldChg chg="modNotesTx">
        <pc:chgData name="Alexandre Zollinger Chohfi" userId="777d994e-63de-482e-9205-25e0a03bf3c4" providerId="ADAL" clId="{B171BA0E-6A66-4E8C-AE23-7CB184443CB1}" dt="2018-05-30T21:43:58.139" v="205" actId="20577"/>
        <pc:sldMkLst>
          <pc:docMk/>
          <pc:sldMk cId="80479055" sldId="1667"/>
        </pc:sldMkLst>
      </pc:sldChg>
      <pc:sldChg chg="modNotesTx">
        <pc:chgData name="Alexandre Zollinger Chohfi" userId="777d994e-63de-482e-9205-25e0a03bf3c4" providerId="ADAL" clId="{B171BA0E-6A66-4E8C-AE23-7CB184443CB1}" dt="2018-05-30T21:44:18.743" v="209" actId="113"/>
        <pc:sldMkLst>
          <pc:docMk/>
          <pc:sldMk cId="2746848938" sldId="1669"/>
        </pc:sldMkLst>
      </pc:sldChg>
      <pc:sldChg chg="modNotesTx">
        <pc:chgData name="Alexandre Zollinger Chohfi" userId="777d994e-63de-482e-9205-25e0a03bf3c4" providerId="ADAL" clId="{B171BA0E-6A66-4E8C-AE23-7CB184443CB1}" dt="2018-05-30T21:35:29.859" v="114" actId="20577"/>
        <pc:sldMkLst>
          <pc:docMk/>
          <pc:sldMk cId="2785388964" sldId="1862"/>
        </pc:sldMkLst>
      </pc:sldChg>
      <pc:sldChg chg="modNotesTx">
        <pc:chgData name="Alexandre Zollinger Chohfi" userId="777d994e-63de-482e-9205-25e0a03bf3c4" providerId="ADAL" clId="{B171BA0E-6A66-4E8C-AE23-7CB184443CB1}" dt="2018-05-30T21:29:07.308" v="72" actId="113"/>
        <pc:sldMkLst>
          <pc:docMk/>
          <pc:sldMk cId="4004681577" sldId="2061"/>
        </pc:sldMkLst>
      </pc:sldChg>
      <pc:sldChg chg="modNotesTx">
        <pc:chgData name="Alexandre Zollinger Chohfi" userId="777d994e-63de-482e-9205-25e0a03bf3c4" providerId="ADAL" clId="{B171BA0E-6A66-4E8C-AE23-7CB184443CB1}" dt="2018-06-04T18:19:27.559" v="212" actId="113"/>
        <pc:sldMkLst>
          <pc:docMk/>
          <pc:sldMk cId="2173632767" sldId="2705"/>
        </pc:sldMkLst>
      </pc:sldChg>
      <pc:sldChg chg="modNotesTx">
        <pc:chgData name="Alexandre Zollinger Chohfi" userId="777d994e-63de-482e-9205-25e0a03bf3c4" providerId="ADAL" clId="{B171BA0E-6A66-4E8C-AE23-7CB184443CB1}" dt="2018-05-30T21:42:28.059" v="201" actId="113"/>
        <pc:sldMkLst>
          <pc:docMk/>
          <pc:sldMk cId="2647035379" sldId="2706"/>
        </pc:sldMkLst>
      </pc:sldChg>
      <pc:sldChg chg="modNotesTx">
        <pc:chgData name="Alexandre Zollinger Chohfi" userId="777d994e-63de-482e-9205-25e0a03bf3c4" providerId="ADAL" clId="{B171BA0E-6A66-4E8C-AE23-7CB184443CB1}" dt="2018-05-30T21:37:39.176" v="135" actId="113"/>
        <pc:sldMkLst>
          <pc:docMk/>
          <pc:sldMk cId="2590830064" sldId="2719"/>
        </pc:sldMkLst>
      </pc:sldChg>
      <pc:sldChg chg="modNotesTx">
        <pc:chgData name="Alexandre Zollinger Chohfi" userId="777d994e-63de-482e-9205-25e0a03bf3c4" providerId="ADAL" clId="{B171BA0E-6A66-4E8C-AE23-7CB184443CB1}" dt="2018-05-30T21:25:27.607" v="15" actId="20577"/>
        <pc:sldMkLst>
          <pc:docMk/>
          <pc:sldMk cId="2001927272" sldId="2740"/>
        </pc:sldMkLst>
      </pc:sldChg>
      <pc:sldChg chg="modNotesTx">
        <pc:chgData name="Alexandre Zollinger Chohfi" userId="777d994e-63de-482e-9205-25e0a03bf3c4" providerId="ADAL" clId="{B171BA0E-6A66-4E8C-AE23-7CB184443CB1}" dt="2018-05-30T21:26:14.766" v="33" actId="113"/>
        <pc:sldMkLst>
          <pc:docMk/>
          <pc:sldMk cId="3673152105" sldId="2744"/>
        </pc:sldMkLst>
      </pc:sldChg>
      <pc:sldChg chg="modNotesTx">
        <pc:chgData name="Alexandre Zollinger Chohfi" userId="777d994e-63de-482e-9205-25e0a03bf3c4" providerId="ADAL" clId="{B171BA0E-6A66-4E8C-AE23-7CB184443CB1}" dt="2018-05-30T21:30:57.825" v="82" actId="113"/>
        <pc:sldMkLst>
          <pc:docMk/>
          <pc:sldMk cId="2273203713" sldId="2745"/>
        </pc:sldMkLst>
      </pc:sldChg>
    </pc:docChg>
  </pc:docChgLst>
  <pc:docChgLst>
    <pc:chgData name="Chris Barker" userId="51141472-efc7-4b0d-953d-f21b0863a1d6" providerId="ADAL" clId="{168F6755-3EC8-4FAB-863B-F9ADD76BFC09}"/>
    <pc:docChg chg="undo redo custSel addSld delSld modSld sldOrd modSection">
      <pc:chgData name="Chris Barker" userId="51141472-efc7-4b0d-953d-f21b0863a1d6" providerId="ADAL" clId="{168F6755-3EC8-4FAB-863B-F9ADD76BFC09}" dt="2018-05-20T15:26:28.055" v="10908" actId="20577"/>
      <pc:docMkLst>
        <pc:docMk/>
      </pc:docMkLst>
      <pc:sldChg chg="ord modNotesTx">
        <pc:chgData name="Chris Barker" userId="51141472-efc7-4b0d-953d-f21b0863a1d6" providerId="ADAL" clId="{168F6755-3EC8-4FAB-863B-F9ADD76BFC09}" dt="2018-05-18T21:34:44.245" v="10197" actId="20577"/>
        <pc:sldMkLst>
          <pc:docMk/>
          <pc:sldMk cId="2404541178" sldId="261"/>
        </pc:sldMkLst>
      </pc:sldChg>
      <pc:sldChg chg="addSp delSp modSp ord modAnim modNotesTx">
        <pc:chgData name="Chris Barker" userId="51141472-efc7-4b0d-953d-f21b0863a1d6" providerId="ADAL" clId="{168F6755-3EC8-4FAB-863B-F9ADD76BFC09}" dt="2018-05-18T21:45:40.780" v="10209" actId="20577"/>
        <pc:sldMkLst>
          <pc:docMk/>
          <pc:sldMk cId="2228463128" sldId="1067"/>
        </pc:sldMkLst>
        <pc:spChg chg="add del mod">
          <ac:chgData name="Chris Barker" userId="51141472-efc7-4b0d-953d-f21b0863a1d6" providerId="ADAL" clId="{168F6755-3EC8-4FAB-863B-F9ADD76BFC09}" dt="2018-05-17T20:58:54.920" v="3481" actId="478"/>
          <ac:spMkLst>
            <pc:docMk/>
            <pc:sldMk cId="2228463128" sldId="1067"/>
            <ac:spMk id="3" creationId="{215C590B-79BB-48D8-B01A-F004C267F186}"/>
          </ac:spMkLst>
        </pc:spChg>
      </pc:sldChg>
      <pc:sldChg chg="addSp delSp modSp ord delAnim modAnim modNotesTx">
        <pc:chgData name="Chris Barker" userId="51141472-efc7-4b0d-953d-f21b0863a1d6" providerId="ADAL" clId="{168F6755-3EC8-4FAB-863B-F9ADD76BFC09}" dt="2018-05-18T21:36:24.401" v="10204" actId="20577"/>
        <pc:sldMkLst>
          <pc:docMk/>
          <pc:sldMk cId="3051753922" sldId="1650"/>
        </pc:sldMkLst>
        <pc:spChg chg="mod">
          <ac:chgData name="Chris Barker" userId="51141472-efc7-4b0d-953d-f21b0863a1d6" providerId="ADAL" clId="{168F6755-3EC8-4FAB-863B-F9ADD76BFC09}" dt="2018-05-18T02:15:17.038" v="7049" actId="20577"/>
          <ac:spMkLst>
            <pc:docMk/>
            <pc:sldMk cId="3051753922" sldId="1650"/>
            <ac:spMk id="7" creationId="{D8E08471-1083-4456-B1D6-4C2C9313B00C}"/>
          </ac:spMkLst>
        </pc:spChg>
        <pc:spChg chg="mod">
          <ac:chgData name="Chris Barker" userId="51141472-efc7-4b0d-953d-f21b0863a1d6" providerId="ADAL" clId="{168F6755-3EC8-4FAB-863B-F9ADD76BFC09}" dt="2018-05-18T00:04:42.524" v="3965" actId="20577"/>
          <ac:spMkLst>
            <pc:docMk/>
            <pc:sldMk cId="3051753922" sldId="1650"/>
            <ac:spMk id="9" creationId="{E309C696-E68B-43D4-A78A-A736C1B6C4A8}"/>
          </ac:spMkLst>
        </pc:spChg>
        <pc:spChg chg="mod">
          <ac:chgData name="Chris Barker" userId="51141472-efc7-4b0d-953d-f21b0863a1d6" providerId="ADAL" clId="{168F6755-3EC8-4FAB-863B-F9ADD76BFC09}" dt="2018-05-18T00:05:58.695" v="4124" actId="20577"/>
          <ac:spMkLst>
            <pc:docMk/>
            <pc:sldMk cId="3051753922" sldId="1650"/>
            <ac:spMk id="14" creationId="{5138FF45-2848-4566-8A10-B0E181DC4BD3}"/>
          </ac:spMkLst>
        </pc:spChg>
        <pc:spChg chg="mod">
          <ac:chgData name="Chris Barker" userId="51141472-efc7-4b0d-953d-f21b0863a1d6" providerId="ADAL" clId="{168F6755-3EC8-4FAB-863B-F9ADD76BFC09}" dt="2018-05-18T00:06:23.518" v="4145" actId="20577"/>
          <ac:spMkLst>
            <pc:docMk/>
            <pc:sldMk cId="3051753922" sldId="1650"/>
            <ac:spMk id="21" creationId="{21F04956-A110-416F-B259-A283C7253B82}"/>
          </ac:spMkLst>
        </pc:spChg>
        <pc:spChg chg="mod">
          <ac:chgData name="Chris Barker" userId="51141472-efc7-4b0d-953d-f21b0863a1d6" providerId="ADAL" clId="{168F6755-3EC8-4FAB-863B-F9ADD76BFC09}" dt="2018-05-18T00:19:53.213" v="4291" actId="14100"/>
          <ac:spMkLst>
            <pc:docMk/>
            <pc:sldMk cId="3051753922" sldId="1650"/>
            <ac:spMk id="24" creationId="{D7BF0D90-0401-458C-962C-573323DA4B01}"/>
          </ac:spMkLst>
        </pc:spChg>
        <pc:spChg chg="del">
          <ac:chgData name="Chris Barker" userId="51141472-efc7-4b0d-953d-f21b0863a1d6" providerId="ADAL" clId="{168F6755-3EC8-4FAB-863B-F9ADD76BFC09}" dt="2018-05-18T00:07:51.721" v="4188" actId="478"/>
          <ac:spMkLst>
            <pc:docMk/>
            <pc:sldMk cId="3051753922" sldId="1650"/>
            <ac:spMk id="29" creationId="{EEA39A82-3F98-470A-85CC-FE3E016C008C}"/>
          </ac:spMkLst>
        </pc:spChg>
        <pc:spChg chg="mod">
          <ac:chgData name="Chris Barker" userId="51141472-efc7-4b0d-953d-f21b0863a1d6" providerId="ADAL" clId="{168F6755-3EC8-4FAB-863B-F9ADD76BFC09}" dt="2018-05-18T00:04:27.590" v="3964" actId="6549"/>
          <ac:spMkLst>
            <pc:docMk/>
            <pc:sldMk cId="3051753922" sldId="1650"/>
            <ac:spMk id="36" creationId="{F87667AB-420B-46B9-8F51-F85A00B18574}"/>
          </ac:spMkLst>
        </pc:spChg>
        <pc:spChg chg="mod">
          <ac:chgData name="Chris Barker" userId="51141472-efc7-4b0d-953d-f21b0863a1d6" providerId="ADAL" clId="{168F6755-3EC8-4FAB-863B-F9ADD76BFC09}" dt="2018-05-18T00:06:43.559" v="4148" actId="6549"/>
          <ac:spMkLst>
            <pc:docMk/>
            <pc:sldMk cId="3051753922" sldId="1650"/>
            <ac:spMk id="38" creationId="{3F6C4176-FA49-47A3-B396-1466C0B22B29}"/>
          </ac:spMkLst>
        </pc:spChg>
        <pc:grpChg chg="mod">
          <ac:chgData name="Chris Barker" userId="51141472-efc7-4b0d-953d-f21b0863a1d6" providerId="ADAL" clId="{168F6755-3EC8-4FAB-863B-F9ADD76BFC09}" dt="2018-05-18T00:04:16.785" v="3956" actId="1076"/>
          <ac:grpSpMkLst>
            <pc:docMk/>
            <pc:sldMk cId="3051753922" sldId="1650"/>
            <ac:grpSpMk id="30" creationId="{2248ADA4-2B19-4BEC-A000-D5D7F66BAEAD}"/>
          </ac:grpSpMkLst>
        </pc:grpChg>
        <pc:grpChg chg="del mod">
          <ac:chgData name="Chris Barker" userId="51141472-efc7-4b0d-953d-f21b0863a1d6" providerId="ADAL" clId="{168F6755-3EC8-4FAB-863B-F9ADD76BFC09}" dt="2018-05-18T00:03:16.070" v="3948" actId="478"/>
          <ac:grpSpMkLst>
            <pc:docMk/>
            <pc:sldMk cId="3051753922" sldId="1650"/>
            <ac:grpSpMk id="31" creationId="{0EEEBBF8-2B2F-41D5-ABC4-9075CFA2238B}"/>
          </ac:grpSpMkLst>
        </pc:grpChg>
        <pc:grpChg chg="del mod">
          <ac:chgData name="Chris Barker" userId="51141472-efc7-4b0d-953d-f21b0863a1d6" providerId="ADAL" clId="{168F6755-3EC8-4FAB-863B-F9ADD76BFC09}" dt="2018-05-17T23:59:29.758" v="3829" actId="478"/>
          <ac:grpSpMkLst>
            <pc:docMk/>
            <pc:sldMk cId="3051753922" sldId="1650"/>
            <ac:grpSpMk id="32" creationId="{CA315DB7-07A2-4433-BDC3-8F190E066A90}"/>
          </ac:grpSpMkLst>
        </pc:grpChg>
        <pc:grpChg chg="mod">
          <ac:chgData name="Chris Barker" userId="51141472-efc7-4b0d-953d-f21b0863a1d6" providerId="ADAL" clId="{168F6755-3EC8-4FAB-863B-F9ADD76BFC09}" dt="2018-05-18T00:04:16.785" v="3956" actId="1076"/>
          <ac:grpSpMkLst>
            <pc:docMk/>
            <pc:sldMk cId="3051753922" sldId="1650"/>
            <ac:grpSpMk id="33" creationId="{A3CC7B4D-AFBD-4DDB-A3BF-C49ACE6198B1}"/>
          </ac:grpSpMkLst>
        </pc:grpChg>
        <pc:grpChg chg="add mod">
          <ac:chgData name="Chris Barker" userId="51141472-efc7-4b0d-953d-f21b0863a1d6" providerId="ADAL" clId="{168F6755-3EC8-4FAB-863B-F9ADD76BFC09}" dt="2018-05-18T00:04:16.785" v="3956" actId="1076"/>
          <ac:grpSpMkLst>
            <pc:docMk/>
            <pc:sldMk cId="3051753922" sldId="1650"/>
            <ac:grpSpMk id="34" creationId="{B338B38F-8444-432C-A39F-68111C6A6EA6}"/>
          </ac:grpSpMkLst>
        </pc:grpChg>
      </pc:sldChg>
      <pc:sldChg chg="modSp add ord modNotesTx">
        <pc:chgData name="Chris Barker" userId="51141472-efc7-4b0d-953d-f21b0863a1d6" providerId="ADAL" clId="{168F6755-3EC8-4FAB-863B-F9ADD76BFC09}" dt="2018-05-18T21:27:12.770" v="9121" actId="20577"/>
        <pc:sldMkLst>
          <pc:docMk/>
          <pc:sldMk cId="3782264633" sldId="1666"/>
        </pc:sldMkLst>
        <pc:spChg chg="mod">
          <ac:chgData name="Chris Barker" userId="51141472-efc7-4b0d-953d-f21b0863a1d6" providerId="ADAL" clId="{168F6755-3EC8-4FAB-863B-F9ADD76BFC09}" dt="2018-05-18T00:32:23.148" v="4401" actId="20577"/>
          <ac:spMkLst>
            <pc:docMk/>
            <pc:sldMk cId="3782264633" sldId="1666"/>
            <ac:spMk id="3" creationId="{865686C2-481C-4528-8DB9-F3DD56CB98A8}"/>
          </ac:spMkLst>
        </pc:spChg>
      </pc:sldChg>
      <pc:sldChg chg="modNotesTx">
        <pc:chgData name="Chris Barker" userId="51141472-efc7-4b0d-953d-f21b0863a1d6" providerId="ADAL" clId="{168F6755-3EC8-4FAB-863B-F9ADD76BFC09}" dt="2018-05-18T21:33:11.910" v="10168" actId="20577"/>
        <pc:sldMkLst>
          <pc:docMk/>
          <pc:sldMk cId="80479055" sldId="1667"/>
        </pc:sldMkLst>
      </pc:sldChg>
      <pc:sldChg chg="modSp">
        <pc:chgData name="Chris Barker" userId="51141472-efc7-4b0d-953d-f21b0863a1d6" providerId="ADAL" clId="{168F6755-3EC8-4FAB-863B-F9ADD76BFC09}" dt="2018-05-17T15:01:05.580" v="3111" actId="20577"/>
        <pc:sldMkLst>
          <pc:docMk/>
          <pc:sldMk cId="3608327153" sldId="1668"/>
        </pc:sldMkLst>
        <pc:spChg chg="mod">
          <ac:chgData name="Chris Barker" userId="51141472-efc7-4b0d-953d-f21b0863a1d6" providerId="ADAL" clId="{168F6755-3EC8-4FAB-863B-F9ADD76BFC09}" dt="2018-05-17T15:01:05.580" v="3111" actId="20577"/>
          <ac:spMkLst>
            <pc:docMk/>
            <pc:sldMk cId="3608327153" sldId="1668"/>
            <ac:spMk id="3" creationId="{865686C2-481C-4528-8DB9-F3DD56CB98A8}"/>
          </ac:spMkLst>
        </pc:spChg>
      </pc:sldChg>
      <pc:sldChg chg="modSp modNotesTx">
        <pc:chgData name="Chris Barker" userId="51141472-efc7-4b0d-953d-f21b0863a1d6" providerId="ADAL" clId="{168F6755-3EC8-4FAB-863B-F9ADD76BFC09}" dt="2018-05-18T21:47:56.207" v="10214" actId="20577"/>
        <pc:sldMkLst>
          <pc:docMk/>
          <pc:sldMk cId="2746848938" sldId="1669"/>
        </pc:sldMkLst>
        <pc:spChg chg="mod">
          <ac:chgData name="Chris Barker" userId="51141472-efc7-4b0d-953d-f21b0863a1d6" providerId="ADAL" clId="{168F6755-3EC8-4FAB-863B-F9ADD76BFC09}" dt="2018-05-18T21:47:56.207" v="10214" actId="20577"/>
          <ac:spMkLst>
            <pc:docMk/>
            <pc:sldMk cId="2746848938" sldId="1669"/>
            <ac:spMk id="4" creationId="{2F760870-361C-4098-8DE8-B9D37572C96F}"/>
          </ac:spMkLst>
        </pc:spChg>
      </pc:sldChg>
      <pc:sldChg chg="ord modNotesTx">
        <pc:chgData name="Chris Barker" userId="51141472-efc7-4b0d-953d-f21b0863a1d6" providerId="ADAL" clId="{168F6755-3EC8-4FAB-863B-F9ADD76BFC09}" dt="2018-05-18T17:32:35.414" v="7105" actId="20577"/>
        <pc:sldMkLst>
          <pc:docMk/>
          <pc:sldMk cId="2785388964" sldId="1862"/>
        </pc:sldMkLst>
      </pc:sldChg>
      <pc:sldChg chg="addSp delSp modSp ord modAnim modNotes modNotesTx">
        <pc:chgData name="Chris Barker" userId="51141472-efc7-4b0d-953d-f21b0863a1d6" providerId="ADAL" clId="{168F6755-3EC8-4FAB-863B-F9ADD76BFC09}" dt="2018-05-18T02:14:51.755" v="7048" actId="20577"/>
        <pc:sldMkLst>
          <pc:docMk/>
          <pc:sldMk cId="4004681577" sldId="2061"/>
        </pc:sldMkLst>
        <pc:spChg chg="del mod">
          <ac:chgData name="Chris Barker" userId="51141472-efc7-4b0d-953d-f21b0863a1d6" providerId="ADAL" clId="{168F6755-3EC8-4FAB-863B-F9ADD76BFC09}" dt="2018-05-18T02:14:21.226" v="7020" actId="478"/>
          <ac:spMkLst>
            <pc:docMk/>
            <pc:sldMk cId="4004681577" sldId="2061"/>
            <ac:spMk id="2" creationId="{8A01B7FD-BE47-4C54-B0C7-551FD99489BD}"/>
          </ac:spMkLst>
        </pc:spChg>
        <pc:spChg chg="add mod ord">
          <ac:chgData name="Chris Barker" userId="51141472-efc7-4b0d-953d-f21b0863a1d6" providerId="ADAL" clId="{168F6755-3EC8-4FAB-863B-F9ADD76BFC09}" dt="2018-05-17T14:39:48.931" v="28" actId="164"/>
          <ac:spMkLst>
            <pc:docMk/>
            <pc:sldMk cId="4004681577" sldId="2061"/>
            <ac:spMk id="5" creationId="{328F04B5-CA92-4866-85EB-65D892F6C4F7}"/>
          </ac:spMkLst>
        </pc:spChg>
        <pc:spChg chg="add del mod">
          <ac:chgData name="Chris Barker" userId="51141472-efc7-4b0d-953d-f21b0863a1d6" providerId="ADAL" clId="{168F6755-3EC8-4FAB-863B-F9ADD76BFC09}" dt="2018-05-18T02:14:23.230" v="7021" actId="478"/>
          <ac:spMkLst>
            <pc:docMk/>
            <pc:sldMk cId="4004681577" sldId="2061"/>
            <ac:spMk id="16" creationId="{90735FCD-2571-484F-9318-FF95FEBD0526}"/>
          </ac:spMkLst>
        </pc:spChg>
        <pc:grpChg chg="mod">
          <ac:chgData name="Chris Barker" userId="51141472-efc7-4b0d-953d-f21b0863a1d6" providerId="ADAL" clId="{168F6755-3EC8-4FAB-863B-F9ADD76BFC09}" dt="2018-05-18T02:14:49.844" v="7047" actId="1035"/>
          <ac:grpSpMkLst>
            <pc:docMk/>
            <pc:sldMk cId="4004681577" sldId="2061"/>
            <ac:grpSpMk id="4" creationId="{6583B7E9-FA67-42D7-A86D-D33831C72119}"/>
          </ac:grpSpMkLst>
        </pc:grpChg>
        <pc:grpChg chg="mod">
          <ac:chgData name="Chris Barker" userId="51141472-efc7-4b0d-953d-f21b0863a1d6" providerId="ADAL" clId="{168F6755-3EC8-4FAB-863B-F9ADD76BFC09}" dt="2018-05-18T02:14:49.844" v="7047" actId="1035"/>
          <ac:grpSpMkLst>
            <pc:docMk/>
            <pc:sldMk cId="4004681577" sldId="2061"/>
            <ac:grpSpMk id="8" creationId="{6BF346E2-47B5-4F2A-B57E-3F45AEF76D3B}"/>
          </ac:grpSpMkLst>
        </pc:grpChg>
        <pc:grpChg chg="mod">
          <ac:chgData name="Chris Barker" userId="51141472-efc7-4b0d-953d-f21b0863a1d6" providerId="ADAL" clId="{168F6755-3EC8-4FAB-863B-F9ADD76BFC09}" dt="2018-05-18T02:14:49.844" v="7047" actId="1035"/>
          <ac:grpSpMkLst>
            <pc:docMk/>
            <pc:sldMk cId="4004681577" sldId="2061"/>
            <ac:grpSpMk id="10" creationId="{29973786-81E0-FF4C-B007-2D6D83F74399}"/>
          </ac:grpSpMkLst>
        </pc:grpChg>
        <pc:grpChg chg="add mod">
          <ac:chgData name="Chris Barker" userId="51141472-efc7-4b0d-953d-f21b0863a1d6" providerId="ADAL" clId="{168F6755-3EC8-4FAB-863B-F9ADD76BFC09}" dt="2018-05-17T14:39:48.931" v="28" actId="164"/>
          <ac:grpSpMkLst>
            <pc:docMk/>
            <pc:sldMk cId="4004681577" sldId="2061"/>
            <ac:grpSpMk id="13" creationId="{429DA4E1-31C7-4553-8088-BF2BDD47DA20}"/>
          </ac:grpSpMkLst>
        </pc:grpChg>
        <pc:grpChg chg="mod">
          <ac:chgData name="Chris Barker" userId="51141472-efc7-4b0d-953d-f21b0863a1d6" providerId="ADAL" clId="{168F6755-3EC8-4FAB-863B-F9ADD76BFC09}" dt="2018-05-18T02:14:49.844" v="7047" actId="1035"/>
          <ac:grpSpMkLst>
            <pc:docMk/>
            <pc:sldMk cId="4004681577" sldId="2061"/>
            <ac:grpSpMk id="18" creationId="{2607BFEE-51E2-46C8-A67A-8183A5D97135}"/>
          </ac:grpSpMkLst>
        </pc:grpChg>
        <pc:grpChg chg="add mod">
          <ac:chgData name="Chris Barker" userId="51141472-efc7-4b0d-953d-f21b0863a1d6" providerId="ADAL" clId="{168F6755-3EC8-4FAB-863B-F9ADD76BFC09}" dt="2018-05-17T14:39:48.931" v="28" actId="164"/>
          <ac:grpSpMkLst>
            <pc:docMk/>
            <pc:sldMk cId="4004681577" sldId="2061"/>
            <ac:grpSpMk id="22" creationId="{A826C9B7-D70A-47AB-8CF6-B5E78E8C1627}"/>
          </ac:grpSpMkLst>
        </pc:grpChg>
        <pc:grpChg chg="add mod">
          <ac:chgData name="Chris Barker" userId="51141472-efc7-4b0d-953d-f21b0863a1d6" providerId="ADAL" clId="{168F6755-3EC8-4FAB-863B-F9ADD76BFC09}" dt="2018-05-17T14:39:48.931" v="28" actId="164"/>
          <ac:grpSpMkLst>
            <pc:docMk/>
            <pc:sldMk cId="4004681577" sldId="2061"/>
            <ac:grpSpMk id="26" creationId="{35B6258D-4097-4E7E-B533-1A58FA28A9BF}"/>
          </ac:grpSpMkLst>
        </pc:grpChg>
        <pc:picChg chg="mod">
          <ac:chgData name="Chris Barker" userId="51141472-efc7-4b0d-953d-f21b0863a1d6" providerId="ADAL" clId="{168F6755-3EC8-4FAB-863B-F9ADD76BFC09}" dt="2018-05-18T02:14:49.844" v="7047" actId="1035"/>
          <ac:picMkLst>
            <pc:docMk/>
            <pc:sldMk cId="4004681577" sldId="2061"/>
            <ac:picMk id="7" creationId="{A2619D9D-EAE0-4A46-BD0D-BB302A3CBF23}"/>
          </ac:picMkLst>
        </pc:picChg>
        <pc:picChg chg="mod">
          <ac:chgData name="Chris Barker" userId="51141472-efc7-4b0d-953d-f21b0863a1d6" providerId="ADAL" clId="{168F6755-3EC8-4FAB-863B-F9ADD76BFC09}" dt="2018-05-18T02:14:49.844" v="7047" actId="1035"/>
          <ac:picMkLst>
            <pc:docMk/>
            <pc:sldMk cId="4004681577" sldId="2061"/>
            <ac:picMk id="11" creationId="{95710C93-5650-4E7A-9976-620839E094CD}"/>
          </ac:picMkLst>
        </pc:picChg>
        <pc:picChg chg="add mod">
          <ac:chgData name="Chris Barker" userId="51141472-efc7-4b0d-953d-f21b0863a1d6" providerId="ADAL" clId="{168F6755-3EC8-4FAB-863B-F9ADD76BFC09}" dt="2018-05-17T14:39:48.931" v="28" actId="164"/>
          <ac:picMkLst>
            <pc:docMk/>
            <pc:sldMk cId="4004681577" sldId="2061"/>
            <ac:picMk id="25" creationId="{3E9505A6-E8CE-45E3-BE01-8581CC922A52}"/>
          </ac:picMkLst>
        </pc:picChg>
        <pc:picChg chg="add mod">
          <ac:chgData name="Chris Barker" userId="51141472-efc7-4b0d-953d-f21b0863a1d6" providerId="ADAL" clId="{168F6755-3EC8-4FAB-863B-F9ADD76BFC09}" dt="2018-05-17T14:39:48.931" v="28" actId="164"/>
          <ac:picMkLst>
            <pc:docMk/>
            <pc:sldMk cId="4004681577" sldId="2061"/>
            <ac:picMk id="29" creationId="{71D4AFA5-3F67-449C-9D65-610552D5BCD9}"/>
          </ac:picMkLst>
        </pc:picChg>
        <pc:picChg chg="add mod">
          <ac:chgData name="Chris Barker" userId="51141472-efc7-4b0d-953d-f21b0863a1d6" providerId="ADAL" clId="{168F6755-3EC8-4FAB-863B-F9ADD76BFC09}" dt="2018-05-17T14:39:48.931" v="28" actId="164"/>
          <ac:picMkLst>
            <pc:docMk/>
            <pc:sldMk cId="4004681577" sldId="2061"/>
            <ac:picMk id="30" creationId="{5FFE86CF-8E3D-40D4-86E6-8846A3F21F4E}"/>
          </ac:picMkLst>
        </pc:picChg>
        <pc:picChg chg="add mod">
          <ac:chgData name="Chris Barker" userId="51141472-efc7-4b0d-953d-f21b0863a1d6" providerId="ADAL" clId="{168F6755-3EC8-4FAB-863B-F9ADD76BFC09}" dt="2018-05-17T14:39:48.931" v="28" actId="164"/>
          <ac:picMkLst>
            <pc:docMk/>
            <pc:sldMk cId="4004681577" sldId="2061"/>
            <ac:picMk id="31" creationId="{D793BA80-27C2-40B5-BB03-EA7031A48A2D}"/>
          </ac:picMkLst>
        </pc:picChg>
      </pc:sldChg>
      <pc:sldChg chg="modSp add ord modTransition modAnim modNotes modNotesTx">
        <pc:chgData name="Chris Barker" userId="51141472-efc7-4b0d-953d-f21b0863a1d6" providerId="ADAL" clId="{168F6755-3EC8-4FAB-863B-F9ADD76BFC09}" dt="2018-05-18T21:35:03.931" v="10200" actId="6549"/>
        <pc:sldMkLst>
          <pc:docMk/>
          <pc:sldMk cId="2173632767" sldId="2705"/>
        </pc:sldMkLst>
        <pc:spChg chg="mod">
          <ac:chgData name="Chris Barker" userId="51141472-efc7-4b0d-953d-f21b0863a1d6" providerId="ADAL" clId="{168F6755-3EC8-4FAB-863B-F9ADD76BFC09}" dt="2018-05-18T01:45:48.175" v="6486" actId="1076"/>
          <ac:spMkLst>
            <pc:docMk/>
            <pc:sldMk cId="2173632767" sldId="2705"/>
            <ac:spMk id="6" creationId="{C11484CA-2EEA-490D-A82D-D4F2D2970661}"/>
          </ac:spMkLst>
        </pc:spChg>
        <pc:grpChg chg="mod">
          <ac:chgData name="Chris Barker" userId="51141472-efc7-4b0d-953d-f21b0863a1d6" providerId="ADAL" clId="{168F6755-3EC8-4FAB-863B-F9ADD76BFC09}" dt="2018-05-18T00:27:23.272" v="4337" actId="1037"/>
          <ac:grpSpMkLst>
            <pc:docMk/>
            <pc:sldMk cId="2173632767" sldId="2705"/>
            <ac:grpSpMk id="42" creationId="{C4F4E84C-B245-45CD-B9D5-79D7F62F5ACF}"/>
          </ac:grpSpMkLst>
        </pc:grpChg>
        <pc:grpChg chg="mod">
          <ac:chgData name="Chris Barker" userId="51141472-efc7-4b0d-953d-f21b0863a1d6" providerId="ADAL" clId="{168F6755-3EC8-4FAB-863B-F9ADD76BFC09}" dt="2018-05-18T00:27:07.407" v="4334" actId="1037"/>
          <ac:grpSpMkLst>
            <pc:docMk/>
            <pc:sldMk cId="2173632767" sldId="2705"/>
            <ac:grpSpMk id="63" creationId="{CEFC3F82-E26C-48C7-8424-60B49E82C087}"/>
          </ac:grpSpMkLst>
        </pc:grpChg>
        <pc:grpChg chg="mod">
          <ac:chgData name="Chris Barker" userId="51141472-efc7-4b0d-953d-f21b0863a1d6" providerId="ADAL" clId="{168F6755-3EC8-4FAB-863B-F9ADD76BFC09}" dt="2018-05-18T00:26:09.141" v="4307" actId="1037"/>
          <ac:grpSpMkLst>
            <pc:docMk/>
            <pc:sldMk cId="2173632767" sldId="2705"/>
            <ac:grpSpMk id="67" creationId="{83BB3713-1207-47CB-A30D-53D0C0CF436D}"/>
          </ac:grpSpMkLst>
        </pc:grpChg>
      </pc:sldChg>
      <pc:sldChg chg="modSp add ord modTransition modNotesTx">
        <pc:chgData name="Chris Barker" userId="51141472-efc7-4b0d-953d-f21b0863a1d6" providerId="ADAL" clId="{168F6755-3EC8-4FAB-863B-F9ADD76BFC09}" dt="2018-05-18T21:32:38.152" v="10089" actId="20577"/>
        <pc:sldMkLst>
          <pc:docMk/>
          <pc:sldMk cId="2647035379" sldId="2706"/>
        </pc:sldMkLst>
        <pc:spChg chg="mod">
          <ac:chgData name="Chris Barker" userId="51141472-efc7-4b0d-953d-f21b0863a1d6" providerId="ADAL" clId="{168F6755-3EC8-4FAB-863B-F9ADD76BFC09}" dt="2018-05-18T00:57:49.516" v="5273" actId="20577"/>
          <ac:spMkLst>
            <pc:docMk/>
            <pc:sldMk cId="2647035379" sldId="2706"/>
            <ac:spMk id="5" creationId="{FB91E139-349E-4782-99B7-5835C924772E}"/>
          </ac:spMkLst>
        </pc:spChg>
      </pc:sldChg>
      <pc:sldChg chg="delSp ord delAnim modNotesTx">
        <pc:chgData name="Chris Barker" userId="51141472-efc7-4b0d-953d-f21b0863a1d6" providerId="ADAL" clId="{168F6755-3EC8-4FAB-863B-F9ADD76BFC09}" dt="2018-05-18T17:32:35.414" v="7105" actId="20577"/>
        <pc:sldMkLst>
          <pc:docMk/>
          <pc:sldMk cId="2590830064" sldId="2719"/>
        </pc:sldMkLst>
        <pc:spChg chg="del">
          <ac:chgData name="Chris Barker" userId="51141472-efc7-4b0d-953d-f21b0863a1d6" providerId="ADAL" clId="{168F6755-3EC8-4FAB-863B-F9ADD76BFC09}" dt="2018-05-18T01:24:13.300" v="5753" actId="478"/>
          <ac:spMkLst>
            <pc:docMk/>
            <pc:sldMk cId="2590830064" sldId="2719"/>
            <ac:spMk id="12" creationId="{6B670240-EB0B-4E0D-90FE-3F54BB8FFA48}"/>
          </ac:spMkLst>
        </pc:spChg>
        <pc:picChg chg="del">
          <ac:chgData name="Chris Barker" userId="51141472-efc7-4b0d-953d-f21b0863a1d6" providerId="ADAL" clId="{168F6755-3EC8-4FAB-863B-F9ADD76BFC09}" dt="2018-05-18T01:30:19.222" v="6186" actId="478"/>
          <ac:picMkLst>
            <pc:docMk/>
            <pc:sldMk cId="2590830064" sldId="2719"/>
            <ac:picMk id="10" creationId="{03ADFAB1-3D44-4CA9-A95C-E71A6DDF7728}"/>
          </ac:picMkLst>
        </pc:picChg>
      </pc:sldChg>
      <pc:sldChg chg="addSp delSp modSp add del modTransition modAnim modNotes modNotesTx">
        <pc:chgData name="Chris Barker" userId="51141472-efc7-4b0d-953d-f21b0863a1d6" providerId="ADAL" clId="{168F6755-3EC8-4FAB-863B-F9ADD76BFC09}" dt="2018-05-18T21:16:58.126" v="7817" actId="20577"/>
        <pc:sldMkLst>
          <pc:docMk/>
          <pc:sldMk cId="2001927272" sldId="2740"/>
        </pc:sldMkLst>
        <pc:spChg chg="mod">
          <ac:chgData name="Chris Barker" userId="51141472-efc7-4b0d-953d-f21b0863a1d6" providerId="ADAL" clId="{168F6755-3EC8-4FAB-863B-F9ADD76BFC09}" dt="2018-05-17T23:38:06.397" v="3564" actId="164"/>
          <ac:spMkLst>
            <pc:docMk/>
            <pc:sldMk cId="2001927272" sldId="2740"/>
            <ac:spMk id="2" creationId="{5EA2C9DE-AD13-4AEC-A9B0-65FD537D5D9F}"/>
          </ac:spMkLst>
        </pc:spChg>
        <pc:spChg chg="del mod ord">
          <ac:chgData name="Chris Barker" userId="51141472-efc7-4b0d-953d-f21b0863a1d6" providerId="ADAL" clId="{168F6755-3EC8-4FAB-863B-F9ADD76BFC09}" dt="2018-05-17T23:44:40.991" v="3617" actId="478"/>
          <ac:spMkLst>
            <pc:docMk/>
            <pc:sldMk cId="2001927272" sldId="2740"/>
            <ac:spMk id="4" creationId="{384A0DBC-3A56-40B4-82B0-1680EBEEB122}"/>
          </ac:spMkLst>
        </pc:spChg>
        <pc:spChg chg="del mod ord">
          <ac:chgData name="Chris Barker" userId="51141472-efc7-4b0d-953d-f21b0863a1d6" providerId="ADAL" clId="{168F6755-3EC8-4FAB-863B-F9ADD76BFC09}" dt="2018-05-17T23:44:34.554" v="3615" actId="478"/>
          <ac:spMkLst>
            <pc:docMk/>
            <pc:sldMk cId="2001927272" sldId="2740"/>
            <ac:spMk id="5" creationId="{3AA6004D-60B6-4642-8EAC-095F6A8C730A}"/>
          </ac:spMkLst>
        </pc:spChg>
        <pc:spChg chg="mod ord">
          <ac:chgData name="Chris Barker" userId="51141472-efc7-4b0d-953d-f21b0863a1d6" providerId="ADAL" clId="{168F6755-3EC8-4FAB-863B-F9ADD76BFC09}" dt="2018-05-18T17:52:56.885" v="7300" actId="166"/>
          <ac:spMkLst>
            <pc:docMk/>
            <pc:sldMk cId="2001927272" sldId="2740"/>
            <ac:spMk id="7" creationId="{548E42CB-C305-4119-93B7-C6F443E43263}"/>
          </ac:spMkLst>
        </pc:spChg>
        <pc:spChg chg="mod ord">
          <ac:chgData name="Chris Barker" userId="51141472-efc7-4b0d-953d-f21b0863a1d6" providerId="ADAL" clId="{168F6755-3EC8-4FAB-863B-F9ADD76BFC09}" dt="2018-05-18T17:33:13.232" v="7108" actId="1076"/>
          <ac:spMkLst>
            <pc:docMk/>
            <pc:sldMk cId="2001927272" sldId="2740"/>
            <ac:spMk id="8" creationId="{AB1E4CB2-685A-473B-A7B7-93743D480D89}"/>
          </ac:spMkLst>
        </pc:spChg>
        <pc:spChg chg="del mod ord">
          <ac:chgData name="Chris Barker" userId="51141472-efc7-4b0d-953d-f21b0863a1d6" providerId="ADAL" clId="{168F6755-3EC8-4FAB-863B-F9ADD76BFC09}" dt="2018-05-17T23:42:19.494" v="3571" actId="478"/>
          <ac:spMkLst>
            <pc:docMk/>
            <pc:sldMk cId="2001927272" sldId="2740"/>
            <ac:spMk id="9" creationId="{1F45D8A5-6BD2-4A53-8489-7E881B28ED83}"/>
          </ac:spMkLst>
        </pc:spChg>
        <pc:spChg chg="mod ord">
          <ac:chgData name="Chris Barker" userId="51141472-efc7-4b0d-953d-f21b0863a1d6" providerId="ADAL" clId="{168F6755-3EC8-4FAB-863B-F9ADD76BFC09}" dt="2018-05-18T17:33:17.386" v="7109" actId="1076"/>
          <ac:spMkLst>
            <pc:docMk/>
            <pc:sldMk cId="2001927272" sldId="2740"/>
            <ac:spMk id="10" creationId="{E738B74B-8A54-4E50-8285-2DAA8F5639BB}"/>
          </ac:spMkLst>
        </pc:spChg>
        <pc:spChg chg="add del">
          <ac:chgData name="Chris Barker" userId="51141472-efc7-4b0d-953d-f21b0863a1d6" providerId="ADAL" clId="{168F6755-3EC8-4FAB-863B-F9ADD76BFC09}" dt="2018-05-17T23:37:49.614" v="3561" actId="478"/>
          <ac:spMkLst>
            <pc:docMk/>
            <pc:sldMk cId="2001927272" sldId="2740"/>
            <ac:spMk id="11" creationId="{FAFF030A-CADD-457E-9A2F-56706A86FF71}"/>
          </ac:spMkLst>
        </pc:spChg>
        <pc:spChg chg="add del mod">
          <ac:chgData name="Chris Barker" userId="51141472-efc7-4b0d-953d-f21b0863a1d6" providerId="ADAL" clId="{168F6755-3EC8-4FAB-863B-F9ADD76BFC09}" dt="2018-05-17T23:37:49.614" v="3561" actId="478"/>
          <ac:spMkLst>
            <pc:docMk/>
            <pc:sldMk cId="2001927272" sldId="2740"/>
            <ac:spMk id="12" creationId="{D2EF3C37-0C49-4013-86AB-25B3FE56BED1}"/>
          </ac:spMkLst>
        </pc:spChg>
        <pc:spChg chg="add del mod">
          <ac:chgData name="Chris Barker" userId="51141472-efc7-4b0d-953d-f21b0863a1d6" providerId="ADAL" clId="{168F6755-3EC8-4FAB-863B-F9ADD76BFC09}" dt="2018-05-17T23:37:49.614" v="3561" actId="478"/>
          <ac:spMkLst>
            <pc:docMk/>
            <pc:sldMk cId="2001927272" sldId="2740"/>
            <ac:spMk id="13" creationId="{7FE8BEF1-461D-43B7-ACE0-08D8F622B881}"/>
          </ac:spMkLst>
        </pc:spChg>
        <pc:spChg chg="add del mod">
          <ac:chgData name="Chris Barker" userId="51141472-efc7-4b0d-953d-f21b0863a1d6" providerId="ADAL" clId="{168F6755-3EC8-4FAB-863B-F9ADD76BFC09}" dt="2018-05-17T23:37:49.614" v="3561" actId="478"/>
          <ac:spMkLst>
            <pc:docMk/>
            <pc:sldMk cId="2001927272" sldId="2740"/>
            <ac:spMk id="14" creationId="{0F74BB1F-9EC0-4360-A3B4-42DD5A5C3A1D}"/>
          </ac:spMkLst>
        </pc:spChg>
        <pc:spChg chg="add del mod">
          <ac:chgData name="Chris Barker" userId="51141472-efc7-4b0d-953d-f21b0863a1d6" providerId="ADAL" clId="{168F6755-3EC8-4FAB-863B-F9ADD76BFC09}" dt="2018-05-17T23:37:49.614" v="3561" actId="478"/>
          <ac:spMkLst>
            <pc:docMk/>
            <pc:sldMk cId="2001927272" sldId="2740"/>
            <ac:spMk id="15" creationId="{7A69B163-632C-46D2-9391-78AB305E79E4}"/>
          </ac:spMkLst>
        </pc:spChg>
        <pc:spChg chg="add del mod">
          <ac:chgData name="Chris Barker" userId="51141472-efc7-4b0d-953d-f21b0863a1d6" providerId="ADAL" clId="{168F6755-3EC8-4FAB-863B-F9ADD76BFC09}" dt="2018-05-17T23:37:49.614" v="3561" actId="478"/>
          <ac:spMkLst>
            <pc:docMk/>
            <pc:sldMk cId="2001927272" sldId="2740"/>
            <ac:spMk id="16" creationId="{57A427A1-BF0D-4130-9058-1B34A82448EC}"/>
          </ac:spMkLst>
        </pc:spChg>
        <pc:spChg chg="mod">
          <ac:chgData name="Chris Barker" userId="51141472-efc7-4b0d-953d-f21b0863a1d6" providerId="ADAL" clId="{168F6755-3EC8-4FAB-863B-F9ADD76BFC09}" dt="2018-05-18T17:34:59.335" v="7171" actId="20577"/>
          <ac:spMkLst>
            <pc:docMk/>
            <pc:sldMk cId="2001927272" sldId="2740"/>
            <ac:spMk id="17" creationId="{00000000-0000-0000-0000-000000000000}"/>
          </ac:spMkLst>
        </pc:spChg>
        <pc:spChg chg="mod">
          <ac:chgData name="Chris Barker" userId="51141472-efc7-4b0d-953d-f21b0863a1d6" providerId="ADAL" clId="{168F6755-3EC8-4FAB-863B-F9ADD76BFC09}" dt="2018-05-17T23:37:44.228" v="3559" actId="164"/>
          <ac:spMkLst>
            <pc:docMk/>
            <pc:sldMk cId="2001927272" sldId="2740"/>
            <ac:spMk id="18" creationId="{70F448A6-931B-40F6-AE92-A8996450B998}"/>
          </ac:spMkLst>
        </pc:spChg>
        <pc:spChg chg="mod">
          <ac:chgData name="Chris Barker" userId="51141472-efc7-4b0d-953d-f21b0863a1d6" providerId="ADAL" clId="{168F6755-3EC8-4FAB-863B-F9ADD76BFC09}" dt="2018-05-18T17:51:40.114" v="7292" actId="6549"/>
          <ac:spMkLst>
            <pc:docMk/>
            <pc:sldMk cId="2001927272" sldId="2740"/>
            <ac:spMk id="19" creationId="{D8196066-2C88-4CB7-A3D8-0933F17C99E9}"/>
          </ac:spMkLst>
        </pc:spChg>
        <pc:spChg chg="mod">
          <ac:chgData name="Chris Barker" userId="51141472-efc7-4b0d-953d-f21b0863a1d6" providerId="ADAL" clId="{168F6755-3EC8-4FAB-863B-F9ADD76BFC09}" dt="2018-05-18T17:51:18.998" v="7290" actId="6549"/>
          <ac:spMkLst>
            <pc:docMk/>
            <pc:sldMk cId="2001927272" sldId="2740"/>
            <ac:spMk id="20" creationId="{0DAFE122-4785-4D6F-BA2D-4666195E4E88}"/>
          </ac:spMkLst>
        </pc:spChg>
        <pc:spChg chg="add del mod">
          <ac:chgData name="Chris Barker" userId="51141472-efc7-4b0d-953d-f21b0863a1d6" providerId="ADAL" clId="{168F6755-3EC8-4FAB-863B-F9ADD76BFC09}" dt="2018-05-17T23:37:02.724" v="3544" actId="478"/>
          <ac:spMkLst>
            <pc:docMk/>
            <pc:sldMk cId="2001927272" sldId="2740"/>
            <ac:spMk id="21" creationId="{EF30E3A9-D0F0-4501-92BA-B0ED56DE34F4}"/>
          </ac:spMkLst>
        </pc:spChg>
        <pc:spChg chg="add del mod">
          <ac:chgData name="Chris Barker" userId="51141472-efc7-4b0d-953d-f21b0863a1d6" providerId="ADAL" clId="{168F6755-3EC8-4FAB-863B-F9ADD76BFC09}" dt="2018-05-17T23:36:57.829" v="3543" actId="478"/>
          <ac:spMkLst>
            <pc:docMk/>
            <pc:sldMk cId="2001927272" sldId="2740"/>
            <ac:spMk id="22" creationId="{E146FA73-6D3C-454B-B6F2-F41391876750}"/>
          </ac:spMkLst>
        </pc:spChg>
        <pc:spChg chg="add del mod">
          <ac:chgData name="Chris Barker" userId="51141472-efc7-4b0d-953d-f21b0863a1d6" providerId="ADAL" clId="{168F6755-3EC8-4FAB-863B-F9ADD76BFC09}" dt="2018-05-17T23:36:57.829" v="3543" actId="478"/>
          <ac:spMkLst>
            <pc:docMk/>
            <pc:sldMk cId="2001927272" sldId="2740"/>
            <ac:spMk id="23" creationId="{A3EBD008-80AE-4023-AC0E-00ED2006E6EA}"/>
          </ac:spMkLst>
        </pc:spChg>
        <pc:spChg chg="add del mod">
          <ac:chgData name="Chris Barker" userId="51141472-efc7-4b0d-953d-f21b0863a1d6" providerId="ADAL" clId="{168F6755-3EC8-4FAB-863B-F9ADD76BFC09}" dt="2018-05-17T23:36:57.829" v="3543" actId="478"/>
          <ac:spMkLst>
            <pc:docMk/>
            <pc:sldMk cId="2001927272" sldId="2740"/>
            <ac:spMk id="24" creationId="{3ABBAC85-F0B4-4AF3-9C65-EC58ED811741}"/>
          </ac:spMkLst>
        </pc:spChg>
        <pc:spChg chg="add del mod">
          <ac:chgData name="Chris Barker" userId="51141472-efc7-4b0d-953d-f21b0863a1d6" providerId="ADAL" clId="{168F6755-3EC8-4FAB-863B-F9ADD76BFC09}" dt="2018-05-17T23:36:57.829" v="3543" actId="478"/>
          <ac:spMkLst>
            <pc:docMk/>
            <pc:sldMk cId="2001927272" sldId="2740"/>
            <ac:spMk id="25" creationId="{EA594871-5E73-4D22-AEBC-F4DAA352833D}"/>
          </ac:spMkLst>
        </pc:spChg>
        <pc:spChg chg="add del mod">
          <ac:chgData name="Chris Barker" userId="51141472-efc7-4b0d-953d-f21b0863a1d6" providerId="ADAL" clId="{168F6755-3EC8-4FAB-863B-F9ADD76BFC09}" dt="2018-05-17T23:36:57.829" v="3543" actId="478"/>
          <ac:spMkLst>
            <pc:docMk/>
            <pc:sldMk cId="2001927272" sldId="2740"/>
            <ac:spMk id="26" creationId="{AF83A370-E364-4297-9FD7-8857D14EA7D8}"/>
          </ac:spMkLst>
        </pc:spChg>
        <pc:spChg chg="add del mod">
          <ac:chgData name="Chris Barker" userId="51141472-efc7-4b0d-953d-f21b0863a1d6" providerId="ADAL" clId="{168F6755-3EC8-4FAB-863B-F9ADD76BFC09}" dt="2018-05-17T23:49:42.820" v="3667" actId="478"/>
          <ac:spMkLst>
            <pc:docMk/>
            <pc:sldMk cId="2001927272" sldId="2740"/>
            <ac:spMk id="27" creationId="{A0BD04DC-9A64-4E22-AD62-914693CFA51A}"/>
          </ac:spMkLst>
        </pc:spChg>
        <pc:spChg chg="add del mod">
          <ac:chgData name="Chris Barker" userId="51141472-efc7-4b0d-953d-f21b0863a1d6" providerId="ADAL" clId="{168F6755-3EC8-4FAB-863B-F9ADD76BFC09}" dt="2018-05-17T23:49:42.820" v="3667" actId="478"/>
          <ac:spMkLst>
            <pc:docMk/>
            <pc:sldMk cId="2001927272" sldId="2740"/>
            <ac:spMk id="28" creationId="{CB2CF664-57CC-4467-9B14-09FF34CF92B2}"/>
          </ac:spMkLst>
        </pc:spChg>
        <pc:spChg chg="add del mod">
          <ac:chgData name="Chris Barker" userId="51141472-efc7-4b0d-953d-f21b0863a1d6" providerId="ADAL" clId="{168F6755-3EC8-4FAB-863B-F9ADD76BFC09}" dt="2018-05-17T23:49:42.820" v="3667" actId="478"/>
          <ac:spMkLst>
            <pc:docMk/>
            <pc:sldMk cId="2001927272" sldId="2740"/>
            <ac:spMk id="29" creationId="{C6C217BD-C720-4707-8AA0-985A7E5FDEEF}"/>
          </ac:spMkLst>
        </pc:spChg>
        <pc:grpChg chg="add mod ord">
          <ac:chgData name="Chris Barker" userId="51141472-efc7-4b0d-953d-f21b0863a1d6" providerId="ADAL" clId="{168F6755-3EC8-4FAB-863B-F9ADD76BFC09}" dt="2018-05-17T23:51:43.906" v="3681" actId="167"/>
          <ac:grpSpMkLst>
            <pc:docMk/>
            <pc:sldMk cId="2001927272" sldId="2740"/>
            <ac:grpSpMk id="3" creationId="{CE3A0F9C-72BC-4E4A-BDFE-599AB99F56DB}"/>
          </ac:grpSpMkLst>
        </pc:grpChg>
        <pc:grpChg chg="add mod ord">
          <ac:chgData name="Chris Barker" userId="51141472-efc7-4b0d-953d-f21b0863a1d6" providerId="ADAL" clId="{168F6755-3EC8-4FAB-863B-F9ADD76BFC09}" dt="2018-05-18T17:53:18.954" v="7303" actId="167"/>
          <ac:grpSpMkLst>
            <pc:docMk/>
            <pc:sldMk cId="2001927272" sldId="2740"/>
            <ac:grpSpMk id="6" creationId="{D7127C40-0C49-4067-A6E8-21D59364F36B}"/>
          </ac:grpSpMkLst>
        </pc:grpChg>
      </pc:sldChg>
      <pc:sldChg chg="modSp add modAnim modNotesTx">
        <pc:chgData name="Chris Barker" userId="51141472-efc7-4b0d-953d-f21b0863a1d6" providerId="ADAL" clId="{168F6755-3EC8-4FAB-863B-F9ADD76BFC09}" dt="2018-05-18T21:17:07.076" v="7818" actId="20577"/>
        <pc:sldMkLst>
          <pc:docMk/>
          <pc:sldMk cId="3673152105" sldId="2744"/>
        </pc:sldMkLst>
        <pc:spChg chg="mod">
          <ac:chgData name="Chris Barker" userId="51141472-efc7-4b0d-953d-f21b0863a1d6" providerId="ADAL" clId="{168F6755-3EC8-4FAB-863B-F9ADD76BFC09}" dt="2018-05-18T17:53:57.449" v="7306" actId="14100"/>
          <ac:spMkLst>
            <pc:docMk/>
            <pc:sldMk cId="3673152105" sldId="2744"/>
            <ac:spMk id="7" creationId="{548E42CB-C305-4119-93B7-C6F443E43263}"/>
          </ac:spMkLst>
        </pc:spChg>
        <pc:spChg chg="mod">
          <ac:chgData name="Chris Barker" userId="51141472-efc7-4b0d-953d-f21b0863a1d6" providerId="ADAL" clId="{168F6755-3EC8-4FAB-863B-F9ADD76BFC09}" dt="2018-05-18T17:53:57.449" v="7306" actId="14100"/>
          <ac:spMkLst>
            <pc:docMk/>
            <pc:sldMk cId="3673152105" sldId="2744"/>
            <ac:spMk id="8" creationId="{AB1E4CB2-685A-473B-A7B7-93743D480D89}"/>
          </ac:spMkLst>
        </pc:spChg>
        <pc:spChg chg="mod">
          <ac:chgData name="Chris Barker" userId="51141472-efc7-4b0d-953d-f21b0863a1d6" providerId="ADAL" clId="{168F6755-3EC8-4FAB-863B-F9ADD76BFC09}" dt="2018-05-18T17:53:57.449" v="7306" actId="14100"/>
          <ac:spMkLst>
            <pc:docMk/>
            <pc:sldMk cId="3673152105" sldId="2744"/>
            <ac:spMk id="10" creationId="{E738B74B-8A54-4E50-8285-2DAA8F5639BB}"/>
          </ac:spMkLst>
        </pc:spChg>
      </pc:sldChg>
      <pc:sldChg chg="addSp delSp modSp add modAnim modNotesTx">
        <pc:chgData name="Chris Barker" userId="51141472-efc7-4b0d-953d-f21b0863a1d6" providerId="ADAL" clId="{168F6755-3EC8-4FAB-863B-F9ADD76BFC09}" dt="2018-05-20T15:26:28.055" v="10908" actId="20577"/>
        <pc:sldMkLst>
          <pc:docMk/>
          <pc:sldMk cId="2273203713" sldId="2745"/>
        </pc:sldMkLst>
        <pc:spChg chg="del">
          <ac:chgData name="Chris Barker" userId="51141472-efc7-4b0d-953d-f21b0863a1d6" providerId="ADAL" clId="{168F6755-3EC8-4FAB-863B-F9ADD76BFC09}" dt="2018-05-19T23:32:09.108" v="10217" actId="1076"/>
          <ac:spMkLst>
            <pc:docMk/>
            <pc:sldMk cId="2273203713" sldId="2745"/>
            <ac:spMk id="2" creationId="{3C89CEC8-A0F3-401F-8295-889032A4E6AD}"/>
          </ac:spMkLst>
        </pc:spChg>
        <pc:spChg chg="del">
          <ac:chgData name="Chris Barker" userId="51141472-efc7-4b0d-953d-f21b0863a1d6" providerId="ADAL" clId="{168F6755-3EC8-4FAB-863B-F9ADD76BFC09}" dt="2018-05-19T23:32:09.108" v="10217" actId="1076"/>
          <ac:spMkLst>
            <pc:docMk/>
            <pc:sldMk cId="2273203713" sldId="2745"/>
            <ac:spMk id="3" creationId="{91241C5B-82E5-4E0B-8FDD-521FD2A53A5E}"/>
          </ac:spMkLst>
        </pc:spChg>
        <pc:picChg chg="add mod">
          <ac:chgData name="Chris Barker" userId="51141472-efc7-4b0d-953d-f21b0863a1d6" providerId="ADAL" clId="{168F6755-3EC8-4FAB-863B-F9ADD76BFC09}" dt="2018-05-19T23:33:26.422" v="10242" actId="1076"/>
          <ac:picMkLst>
            <pc:docMk/>
            <pc:sldMk cId="2273203713" sldId="2745"/>
            <ac:picMk id="4" creationId="{9B5CA7F0-E4EB-4E3B-BCEF-A213CDB485C5}"/>
          </ac:picMkLst>
        </pc:picChg>
      </pc:sldChg>
    </pc:docChg>
  </pc:docChgLst>
  <pc:docChgLst>
    <pc:chgData name="Chris Barker" userId="51141472-efc7-4b0d-953d-f21b0863a1d6" providerId="ADAL" clId="{BCDDDACD-B438-4FBC-8CF8-42773340A884}"/>
    <pc:docChg chg="undo custSel addSld delSld modSld delSection modSection">
      <pc:chgData name="Chris Barker" userId="51141472-efc7-4b0d-953d-f21b0863a1d6" providerId="ADAL" clId="{BCDDDACD-B438-4FBC-8CF8-42773340A884}" dt="2018-05-17T14:27:47.649" v="6269" actId="20577"/>
      <pc:docMkLst>
        <pc:docMk/>
      </pc:docMkLst>
      <pc:sldChg chg="modNotesTx">
        <pc:chgData name="Chris Barker" userId="51141472-efc7-4b0d-953d-f21b0863a1d6" providerId="ADAL" clId="{BCDDDACD-B438-4FBC-8CF8-42773340A884}" dt="2018-05-16T19:13:25.177" v="810" actId="20577"/>
        <pc:sldMkLst>
          <pc:docMk/>
          <pc:sldMk cId="472508337" sldId="256"/>
        </pc:sldMkLst>
      </pc:sldChg>
      <pc:sldChg chg="addSp delSp modSp add modTransition modNotes modNotesTx">
        <pc:chgData name="Chris Barker" userId="51141472-efc7-4b0d-953d-f21b0863a1d6" providerId="ADAL" clId="{BCDDDACD-B438-4FBC-8CF8-42773340A884}" dt="2018-05-17T01:42:31.812" v="3971" actId="20577"/>
        <pc:sldMkLst>
          <pc:docMk/>
          <pc:sldMk cId="2228463128" sldId="1067"/>
        </pc:sldMkLst>
        <pc:spChg chg="add mod">
          <ac:chgData name="Chris Barker" userId="51141472-efc7-4b0d-953d-f21b0863a1d6" providerId="ADAL" clId="{BCDDDACD-B438-4FBC-8CF8-42773340A884}" dt="2018-05-17T01:42:31.812" v="3971" actId="20577"/>
          <ac:spMkLst>
            <pc:docMk/>
            <pc:sldMk cId="2228463128" sldId="1067"/>
            <ac:spMk id="2" creationId="{D740DBA0-9817-49C1-968E-1AF5D455623B}"/>
          </ac:spMkLst>
        </pc:spChg>
        <pc:spChg chg="del mod">
          <ac:chgData name="Chris Barker" userId="51141472-efc7-4b0d-953d-f21b0863a1d6" providerId="ADAL" clId="{BCDDDACD-B438-4FBC-8CF8-42773340A884}" dt="2018-05-17T01:42:14.777" v="3939" actId="478"/>
          <ac:spMkLst>
            <pc:docMk/>
            <pc:sldMk cId="2228463128" sldId="1067"/>
            <ac:spMk id="4" creationId="{B84DB4E8-9387-4E18-AA5C-012A4B8B55FE}"/>
          </ac:spMkLst>
        </pc:spChg>
        <pc:spChg chg="add del mod">
          <ac:chgData name="Chris Barker" userId="51141472-efc7-4b0d-953d-f21b0863a1d6" providerId="ADAL" clId="{BCDDDACD-B438-4FBC-8CF8-42773340A884}" dt="2018-05-17T01:42:19.211" v="3941" actId="478"/>
          <ac:spMkLst>
            <pc:docMk/>
            <pc:sldMk cId="2228463128" sldId="1067"/>
            <ac:spMk id="5" creationId="{977C6985-CA0E-46C3-91F6-E582B1A54429}"/>
          </ac:spMkLst>
        </pc:spChg>
        <pc:spChg chg="del">
          <ac:chgData name="Chris Barker" userId="51141472-efc7-4b0d-953d-f21b0863a1d6" providerId="ADAL" clId="{BCDDDACD-B438-4FBC-8CF8-42773340A884}" dt="2018-05-17T01:42:17.264" v="3940" actId="478"/>
          <ac:spMkLst>
            <pc:docMk/>
            <pc:sldMk cId="2228463128" sldId="1067"/>
            <ac:spMk id="7" creationId="{775BC866-F34C-4438-AD1E-4BC6842249E5}"/>
          </ac:spMkLst>
        </pc:spChg>
      </pc:sldChg>
      <pc:sldChg chg="modNotesTx">
        <pc:chgData name="Chris Barker" userId="51141472-efc7-4b0d-953d-f21b0863a1d6" providerId="ADAL" clId="{BCDDDACD-B438-4FBC-8CF8-42773340A884}" dt="2018-05-17T14:13:01.186" v="6134" actId="20577"/>
        <pc:sldMkLst>
          <pc:docMk/>
          <pc:sldMk cId="3051753922" sldId="1650"/>
        </pc:sldMkLst>
      </pc:sldChg>
      <pc:sldChg chg="modNotesTx">
        <pc:chgData name="Chris Barker" userId="51141472-efc7-4b0d-953d-f21b0863a1d6" providerId="ADAL" clId="{BCDDDACD-B438-4FBC-8CF8-42773340A884}" dt="2018-05-17T02:33:47.067" v="5830" actId="20577"/>
        <pc:sldMkLst>
          <pc:docMk/>
          <pc:sldMk cId="80479055" sldId="1667"/>
        </pc:sldMkLst>
      </pc:sldChg>
      <pc:sldChg chg="modNotesTx">
        <pc:chgData name="Chris Barker" userId="51141472-efc7-4b0d-953d-f21b0863a1d6" providerId="ADAL" clId="{BCDDDACD-B438-4FBC-8CF8-42773340A884}" dt="2018-05-17T02:38:22.921" v="5936" actId="20577"/>
        <pc:sldMkLst>
          <pc:docMk/>
          <pc:sldMk cId="2746848938" sldId="1669"/>
        </pc:sldMkLst>
      </pc:sldChg>
      <pc:sldChg chg="modSp modNotes modNotesTx">
        <pc:chgData name="Chris Barker" userId="51141472-efc7-4b0d-953d-f21b0863a1d6" providerId="ADAL" clId="{BCDDDACD-B438-4FBC-8CF8-42773340A884}" dt="2018-05-16T20:12:01.037" v="2200" actId="20577"/>
        <pc:sldMkLst>
          <pc:docMk/>
          <pc:sldMk cId="2785388964" sldId="1862"/>
        </pc:sldMkLst>
        <pc:spChg chg="mod">
          <ac:chgData name="Chris Barker" userId="51141472-efc7-4b0d-953d-f21b0863a1d6" providerId="ADAL" clId="{BCDDDACD-B438-4FBC-8CF8-42773340A884}" dt="2018-05-16T19:37:14.062" v="880" actId="20577"/>
          <ac:spMkLst>
            <pc:docMk/>
            <pc:sldMk cId="2785388964" sldId="1862"/>
            <ac:spMk id="2" creationId="{14969515-35D3-43EF-8038-495ADC1BEC7E}"/>
          </ac:spMkLst>
        </pc:spChg>
      </pc:sldChg>
      <pc:sldChg chg="modSp add modTransition">
        <pc:chgData name="Chris Barker" userId="51141472-efc7-4b0d-953d-f21b0863a1d6" providerId="ADAL" clId="{BCDDDACD-B438-4FBC-8CF8-42773340A884}" dt="2018-05-17T14:02:13.010" v="6017" actId="20577"/>
        <pc:sldMkLst>
          <pc:docMk/>
          <pc:sldMk cId="4004681577" sldId="2061"/>
        </pc:sldMkLst>
        <pc:spChg chg="mod">
          <ac:chgData name="Chris Barker" userId="51141472-efc7-4b0d-953d-f21b0863a1d6" providerId="ADAL" clId="{BCDDDACD-B438-4FBC-8CF8-42773340A884}" dt="2018-05-17T14:02:13.010" v="6017" actId="20577"/>
          <ac:spMkLst>
            <pc:docMk/>
            <pc:sldMk cId="4004681577" sldId="2061"/>
            <ac:spMk id="2" creationId="{8A01B7FD-BE47-4C54-B0C7-551FD99489BD}"/>
          </ac:spMkLst>
        </pc:spChg>
      </pc:sldChg>
      <pc:sldChg chg="addSp delSp modSp modAnim modNotes modNotesTx">
        <pc:chgData name="Chris Barker" userId="51141472-efc7-4b0d-953d-f21b0863a1d6" providerId="ADAL" clId="{BCDDDACD-B438-4FBC-8CF8-42773340A884}" dt="2018-05-16T20:16:26.222" v="2779" actId="1038"/>
        <pc:sldMkLst>
          <pc:docMk/>
          <pc:sldMk cId="2590830064" sldId="2719"/>
        </pc:sldMkLst>
        <pc:spChg chg="mod">
          <ac:chgData name="Chris Barker" userId="51141472-efc7-4b0d-953d-f21b0863a1d6" providerId="ADAL" clId="{BCDDDACD-B438-4FBC-8CF8-42773340A884}" dt="2018-05-16T19:37:38.243" v="881" actId="1038"/>
          <ac:spMkLst>
            <pc:docMk/>
            <pc:sldMk cId="2590830064" sldId="2719"/>
            <ac:spMk id="2" creationId="{6A648350-FA7B-49CF-93B8-3395CF6461FF}"/>
          </ac:spMkLst>
        </pc:spChg>
        <pc:spChg chg="mod">
          <ac:chgData name="Chris Barker" userId="51141472-efc7-4b0d-953d-f21b0863a1d6" providerId="ADAL" clId="{BCDDDACD-B438-4FBC-8CF8-42773340A884}" dt="2018-05-16T20:15:31.247" v="2756" actId="1038"/>
          <ac:spMkLst>
            <pc:docMk/>
            <pc:sldMk cId="2590830064" sldId="2719"/>
            <ac:spMk id="3" creationId="{AD1881AC-F29B-4D69-A72F-0F10042DC055}"/>
          </ac:spMkLst>
        </pc:spChg>
        <pc:spChg chg="add del">
          <ac:chgData name="Chris Barker" userId="51141472-efc7-4b0d-953d-f21b0863a1d6" providerId="ADAL" clId="{BCDDDACD-B438-4FBC-8CF8-42773340A884}" dt="2018-05-16T20:15:35.859" v="2762" actId="1038"/>
          <ac:spMkLst>
            <pc:docMk/>
            <pc:sldMk cId="2590830064" sldId="2719"/>
            <ac:spMk id="8" creationId="{18742A19-1FF8-44F8-9C93-DE49A5BD4B4D}"/>
          </ac:spMkLst>
        </pc:spChg>
        <pc:spChg chg="add mod">
          <ac:chgData name="Chris Barker" userId="51141472-efc7-4b0d-953d-f21b0863a1d6" providerId="ADAL" clId="{BCDDDACD-B438-4FBC-8CF8-42773340A884}" dt="2018-05-16T20:15:27.231" v="2755" actId="1076"/>
          <ac:spMkLst>
            <pc:docMk/>
            <pc:sldMk cId="2590830064" sldId="2719"/>
            <ac:spMk id="12" creationId="{6B670240-EB0B-4E0D-90FE-3F54BB8FFA48}"/>
          </ac:spMkLst>
        </pc:spChg>
        <pc:picChg chg="add mod">
          <ac:chgData name="Chris Barker" userId="51141472-efc7-4b0d-953d-f21b0863a1d6" providerId="ADAL" clId="{BCDDDACD-B438-4FBC-8CF8-42773340A884}" dt="2018-05-16T20:16:26.222" v="2779" actId="1038"/>
          <ac:picMkLst>
            <pc:docMk/>
            <pc:sldMk cId="2590830064" sldId="2719"/>
            <ac:picMk id="10" creationId="{03ADFAB1-3D44-4CA9-A95C-E71A6DDF7728}"/>
          </ac:picMkLst>
        </pc:picChg>
      </pc:sldChg>
    </pc:docChg>
  </pc:docChgLst>
  <pc:docChgLst>
    <pc:chgData name="Eric Ahlstrom" userId="8fbf5066-74a6-4cc4-ae9b-e79ac89617c1" providerId="ADAL" clId="{D02789CC-A0DB-495F-8D00-5B906EA5D9FC}"/>
    <pc:docChg chg="custSel modSld sldOrd">
      <pc:chgData name="Eric Ahlstrom" userId="8fbf5066-74a6-4cc4-ae9b-e79ac89617c1" providerId="ADAL" clId="{D02789CC-A0DB-495F-8D00-5B906EA5D9FC}" dt="2018-05-22T23:14:59.727" v="55"/>
      <pc:docMkLst>
        <pc:docMk/>
      </pc:docMkLst>
      <pc:sldChg chg="modSp">
        <pc:chgData name="Eric Ahlstrom" userId="8fbf5066-74a6-4cc4-ae9b-e79ac89617c1" providerId="ADAL" clId="{D02789CC-A0DB-495F-8D00-5B906EA5D9FC}" dt="2018-05-22T23:13:14.978" v="8" actId="20577"/>
        <pc:sldMkLst>
          <pc:docMk/>
          <pc:sldMk cId="472508337" sldId="256"/>
        </pc:sldMkLst>
        <pc:spChg chg="mod">
          <ac:chgData name="Eric Ahlstrom" userId="8fbf5066-74a6-4cc4-ae9b-e79ac89617c1" providerId="ADAL" clId="{D02789CC-A0DB-495F-8D00-5B906EA5D9FC}" dt="2018-05-22T23:13:09.035" v="2" actId="14100"/>
          <ac:spMkLst>
            <pc:docMk/>
            <pc:sldMk cId="472508337" sldId="256"/>
            <ac:spMk id="9" creationId="{EB051579-52C7-4D72-88DE-1436711C3E27}"/>
          </ac:spMkLst>
        </pc:spChg>
        <pc:spChg chg="mod">
          <ac:chgData name="Eric Ahlstrom" userId="8fbf5066-74a6-4cc4-ae9b-e79ac89617c1" providerId="ADAL" clId="{D02789CC-A0DB-495F-8D00-5B906EA5D9FC}" dt="2018-05-22T23:13:14.978" v="8" actId="20577"/>
          <ac:spMkLst>
            <pc:docMk/>
            <pc:sldMk cId="472508337" sldId="256"/>
            <ac:spMk id="10" creationId="{1A19BF77-EB67-4DFE-96AF-79942A6DB218}"/>
          </ac:spMkLst>
        </pc:spChg>
      </pc:sldChg>
      <pc:sldChg chg="ord">
        <pc:chgData name="Eric Ahlstrom" userId="8fbf5066-74a6-4cc4-ae9b-e79ac89617c1" providerId="ADAL" clId="{D02789CC-A0DB-495F-8D00-5B906EA5D9FC}" dt="2018-05-22T23:12:53.071" v="0"/>
        <pc:sldMkLst>
          <pc:docMk/>
          <pc:sldMk cId="337425142" sldId="257"/>
        </pc:sldMkLst>
      </pc:sldChg>
      <pc:sldChg chg="modSp ord">
        <pc:chgData name="Eric Ahlstrom" userId="8fbf5066-74a6-4cc4-ae9b-e79ac89617c1" providerId="ADAL" clId="{D02789CC-A0DB-495F-8D00-5B906EA5D9FC}" dt="2018-05-22T23:14:59.727" v="55"/>
        <pc:sldMkLst>
          <pc:docMk/>
          <pc:sldMk cId="3991492032" sldId="258"/>
        </pc:sldMkLst>
        <pc:spChg chg="mod">
          <ac:chgData name="Eric Ahlstrom" userId="8fbf5066-74a6-4cc4-ae9b-e79ac89617c1" providerId="ADAL" clId="{D02789CC-A0DB-495F-8D00-5B906EA5D9FC}" dt="2018-05-22T23:14:59.727" v="55"/>
          <ac:spMkLst>
            <pc:docMk/>
            <pc:sldMk cId="3991492032" sldId="258"/>
            <ac:spMk id="2" creationId="{CB0AB5B4-9D22-47D2-B64D-6B63C23C1BDE}"/>
          </ac:spMkLst>
        </pc:spChg>
        <pc:spChg chg="mod">
          <ac:chgData name="Eric Ahlstrom" userId="8fbf5066-74a6-4cc4-ae9b-e79ac89617c1" providerId="ADAL" clId="{D02789CC-A0DB-495F-8D00-5B906EA5D9FC}" dt="2018-05-22T23:14:46.166" v="54" actId="20577"/>
          <ac:spMkLst>
            <pc:docMk/>
            <pc:sldMk cId="3991492032" sldId="258"/>
            <ac:spMk id="9" creationId="{60CEA85B-B48B-42D4-9044-3C635214FE7B}"/>
          </ac:spMkLst>
        </pc:spChg>
      </pc:sldChg>
      <pc:sldChg chg="modSp">
        <pc:chgData name="Eric Ahlstrom" userId="8fbf5066-74a6-4cc4-ae9b-e79ac89617c1" providerId="ADAL" clId="{D02789CC-A0DB-495F-8D00-5B906EA5D9FC}" dt="2018-05-22T23:13:45.910" v="42" actId="20577"/>
        <pc:sldMkLst>
          <pc:docMk/>
          <pc:sldMk cId="2746848938" sldId="1669"/>
        </pc:sldMkLst>
        <pc:spChg chg="mod">
          <ac:chgData name="Eric Ahlstrom" userId="8fbf5066-74a6-4cc4-ae9b-e79ac89617c1" providerId="ADAL" clId="{D02789CC-A0DB-495F-8D00-5B906EA5D9FC}" dt="2018-05-22T23:13:45.910" v="42" actId="20577"/>
          <ac:spMkLst>
            <pc:docMk/>
            <pc:sldMk cId="2746848938" sldId="1669"/>
            <ac:spMk id="5" creationId="{55B1DCC8-E32E-4014-B07F-8C7439C00DAB}"/>
          </ac:spMkLst>
        </pc:spChg>
      </pc:sldChg>
    </pc:docChg>
  </pc:docChgLst>
  <pc:docChgLst>
    <pc:chgData name="Chris Barker" userId="S::cbarker@microsoft.com::51141472-efc7-4b0d-953d-f21b0863a1d6" providerId="AD" clId="Web-{BFE200A0-6A63-4322-A5CB-275876601F89}"/>
    <pc:docChg chg="modSld">
      <pc:chgData name="Chris Barker" userId="S::cbarker@microsoft.com::51141472-efc7-4b0d-953d-f21b0863a1d6" providerId="AD" clId="Web-{BFE200A0-6A63-4322-A5CB-275876601F89}" dt="2018-05-25T02:18:26.760" v="3" actId="20577"/>
      <pc:docMkLst>
        <pc:docMk/>
      </pc:docMkLst>
      <pc:sldChg chg="modSp">
        <pc:chgData name="Chris Barker" userId="S::cbarker@microsoft.com::51141472-efc7-4b0d-953d-f21b0863a1d6" providerId="AD" clId="Web-{BFE200A0-6A63-4322-A5CB-275876601F89}" dt="2018-05-25T02:18:26.760" v="2" actId="20577"/>
        <pc:sldMkLst>
          <pc:docMk/>
          <pc:sldMk cId="2746848938" sldId="1669"/>
        </pc:sldMkLst>
        <pc:spChg chg="mod">
          <ac:chgData name="Chris Barker" userId="S::cbarker@microsoft.com::51141472-efc7-4b0d-953d-f21b0863a1d6" providerId="AD" clId="Web-{BFE200A0-6A63-4322-A5CB-275876601F89}" dt="2018-05-25T02:18:26.760" v="2" actId="20577"/>
          <ac:spMkLst>
            <pc:docMk/>
            <pc:sldMk cId="2746848938" sldId="1669"/>
            <ac:spMk id="5" creationId="{55B1DCC8-E32E-4014-B07F-8C7439C00DAB}"/>
          </ac:spMkLst>
        </pc:spChg>
      </pc:sldChg>
    </pc:docChg>
  </pc:docChgLst>
  <pc:docChgLst>
    <pc:chgData name="Chris Barker" userId="51141472-efc7-4b0d-953d-f21b0863a1d6" providerId="ADAL" clId="{77F01654-1082-487F-AE7C-8EF3B1B61656}"/>
    <pc:docChg chg="custSel modSld">
      <pc:chgData name="Chris Barker" userId="51141472-efc7-4b0d-953d-f21b0863a1d6" providerId="ADAL" clId="{77F01654-1082-487F-AE7C-8EF3B1B61656}" dt="2018-05-20T15:33:18.343" v="89" actId="20577"/>
      <pc:docMkLst>
        <pc:docMk/>
      </pc:docMkLst>
      <pc:sldChg chg="modSp">
        <pc:chgData name="Chris Barker" userId="51141472-efc7-4b0d-953d-f21b0863a1d6" providerId="ADAL" clId="{77F01654-1082-487F-AE7C-8EF3B1B61656}" dt="2018-05-20T12:39:09.998" v="51" actId="20577"/>
        <pc:sldMkLst>
          <pc:docMk/>
          <pc:sldMk cId="2404541178" sldId="261"/>
        </pc:sldMkLst>
        <pc:spChg chg="mod">
          <ac:chgData name="Chris Barker" userId="51141472-efc7-4b0d-953d-f21b0863a1d6" providerId="ADAL" clId="{77F01654-1082-487F-AE7C-8EF3B1B61656}" dt="2018-05-20T12:39:09.998" v="51" actId="20577"/>
          <ac:spMkLst>
            <pc:docMk/>
            <pc:sldMk cId="2404541178" sldId="261"/>
            <ac:spMk id="3" creationId="{865686C2-481C-4528-8DB9-F3DD56CB98A8}"/>
          </ac:spMkLst>
        </pc:spChg>
      </pc:sldChg>
      <pc:sldChg chg="modSp">
        <pc:chgData name="Chris Barker" userId="51141472-efc7-4b0d-953d-f21b0863a1d6" providerId="ADAL" clId="{77F01654-1082-487F-AE7C-8EF3B1B61656}" dt="2018-05-20T12:39:20.196" v="66" actId="20577"/>
        <pc:sldMkLst>
          <pc:docMk/>
          <pc:sldMk cId="3782264633" sldId="1666"/>
        </pc:sldMkLst>
        <pc:spChg chg="mod">
          <ac:chgData name="Chris Barker" userId="51141472-efc7-4b0d-953d-f21b0863a1d6" providerId="ADAL" clId="{77F01654-1082-487F-AE7C-8EF3B1B61656}" dt="2018-05-20T12:39:20.196" v="66" actId="20577"/>
          <ac:spMkLst>
            <pc:docMk/>
            <pc:sldMk cId="3782264633" sldId="1666"/>
            <ac:spMk id="3" creationId="{865686C2-481C-4528-8DB9-F3DD56CB98A8}"/>
          </ac:spMkLst>
        </pc:spChg>
      </pc:sldChg>
      <pc:sldChg chg="modSp modNotesTx">
        <pc:chgData name="Chris Barker" userId="51141472-efc7-4b0d-953d-f21b0863a1d6" providerId="ADAL" clId="{77F01654-1082-487F-AE7C-8EF3B1B61656}" dt="2018-05-20T15:28:12.554" v="86" actId="6549"/>
        <pc:sldMkLst>
          <pc:docMk/>
          <pc:sldMk cId="80479055" sldId="1667"/>
        </pc:sldMkLst>
        <pc:spChg chg="mod">
          <ac:chgData name="Chris Barker" userId="51141472-efc7-4b0d-953d-f21b0863a1d6" providerId="ADAL" clId="{77F01654-1082-487F-AE7C-8EF3B1B61656}" dt="2018-05-20T12:49:39.770" v="85" actId="20577"/>
          <ac:spMkLst>
            <pc:docMk/>
            <pc:sldMk cId="80479055" sldId="1667"/>
            <ac:spMk id="3" creationId="{865686C2-481C-4528-8DB9-F3DD56CB98A8}"/>
          </ac:spMkLst>
        </pc:spChg>
      </pc:sldChg>
      <pc:sldChg chg="modSp">
        <pc:chgData name="Chris Barker" userId="51141472-efc7-4b0d-953d-f21b0863a1d6" providerId="ADAL" clId="{77F01654-1082-487F-AE7C-8EF3B1B61656}" dt="2018-05-20T15:33:18.343" v="89" actId="20577"/>
        <pc:sldMkLst>
          <pc:docMk/>
          <pc:sldMk cId="2647035379" sldId="2706"/>
        </pc:sldMkLst>
        <pc:spChg chg="mod">
          <ac:chgData name="Chris Barker" userId="51141472-efc7-4b0d-953d-f21b0863a1d6" providerId="ADAL" clId="{77F01654-1082-487F-AE7C-8EF3B1B61656}" dt="2018-05-20T15:33:18.343" v="89" actId="20577"/>
          <ac:spMkLst>
            <pc:docMk/>
            <pc:sldMk cId="2647035379" sldId="2706"/>
            <ac:spMk id="5" creationId="{FB91E139-349E-4782-99B7-5835C924772E}"/>
          </ac:spMkLst>
        </pc:spChg>
      </pc:sldChg>
    </pc:docChg>
  </pc:docChgLst>
  <pc:docChgLst>
    <pc:chgData name="Chris Barker" userId="51141472-efc7-4b0d-953d-f21b0863a1d6" providerId="ADAL" clId="{EC2C4420-EFF6-475A-B86D-14267561D935}"/>
    <pc:docChg chg="undo custSel delSld modSld modSection">
      <pc:chgData name="Chris Barker" userId="51141472-efc7-4b0d-953d-f21b0863a1d6" providerId="ADAL" clId="{EC2C4420-EFF6-475A-B86D-14267561D935}" dt="2018-06-06T20:00:41.761" v="287" actId="113"/>
      <pc:docMkLst>
        <pc:docMk/>
      </pc:docMkLst>
      <pc:sldChg chg="modNotesTx">
        <pc:chgData name="Chris Barker" userId="51141472-efc7-4b0d-953d-f21b0863a1d6" providerId="ADAL" clId="{EC2C4420-EFF6-475A-B86D-14267561D935}" dt="2018-06-06T20:00:41.761" v="287" actId="113"/>
        <pc:sldMkLst>
          <pc:docMk/>
          <pc:sldMk cId="472508337" sldId="256"/>
        </pc:sldMkLst>
      </pc:sldChg>
      <pc:sldChg chg="modNotesTx">
        <pc:chgData name="Chris Barker" userId="51141472-efc7-4b0d-953d-f21b0863a1d6" providerId="ADAL" clId="{EC2C4420-EFF6-475A-B86D-14267561D935}" dt="2018-06-06T16:11:34.467" v="268" actId="20577"/>
        <pc:sldMkLst>
          <pc:docMk/>
          <pc:sldMk cId="3782264633" sldId="1666"/>
        </pc:sldMkLst>
      </pc:sldChg>
      <pc:sldChg chg="modSp">
        <pc:chgData name="Chris Barker" userId="51141472-efc7-4b0d-953d-f21b0863a1d6" providerId="ADAL" clId="{EC2C4420-EFF6-475A-B86D-14267561D935}" dt="2018-05-24T20:10:56.281" v="37" actId="404"/>
        <pc:sldMkLst>
          <pc:docMk/>
          <pc:sldMk cId="2785388964" sldId="1862"/>
        </pc:sldMkLst>
        <pc:spChg chg="mod">
          <ac:chgData name="Chris Barker" userId="51141472-efc7-4b0d-953d-f21b0863a1d6" providerId="ADAL" clId="{EC2C4420-EFF6-475A-B86D-14267561D935}" dt="2018-05-24T20:10:56.281" v="37" actId="404"/>
          <ac:spMkLst>
            <pc:docMk/>
            <pc:sldMk cId="2785388964" sldId="1862"/>
            <ac:spMk id="10" creationId="{7766F7BB-1E5F-4F5F-A274-49A9B1CDD1E8}"/>
          </ac:spMkLst>
        </pc:spChg>
        <pc:spChg chg="mod">
          <ac:chgData name="Chris Barker" userId="51141472-efc7-4b0d-953d-f21b0863a1d6" providerId="ADAL" clId="{EC2C4420-EFF6-475A-B86D-14267561D935}" dt="2018-05-24T20:10:51.988" v="35" actId="404"/>
          <ac:spMkLst>
            <pc:docMk/>
            <pc:sldMk cId="2785388964" sldId="1862"/>
            <ac:spMk id="11" creationId="{A754558E-F506-4B04-8DD7-F0B74239FCE1}"/>
          </ac:spMkLst>
        </pc:spChg>
      </pc:sldChg>
      <pc:sldChg chg="setBg">
        <pc:chgData name="Chris Barker" userId="51141472-efc7-4b0d-953d-f21b0863a1d6" providerId="ADAL" clId="{EC2C4420-EFF6-475A-B86D-14267561D935}" dt="2018-05-24T20:09:46.435" v="0" actId="6549"/>
        <pc:sldMkLst>
          <pc:docMk/>
          <pc:sldMk cId="4004681577" sldId="2061"/>
        </pc:sldMkLst>
      </pc:sldChg>
      <pc:sldChg chg="modSp">
        <pc:chgData name="Chris Barker" userId="51141472-efc7-4b0d-953d-f21b0863a1d6" providerId="ADAL" clId="{EC2C4420-EFF6-475A-B86D-14267561D935}" dt="2018-05-24T20:17:53.958" v="222" actId="1076"/>
        <pc:sldMkLst>
          <pc:docMk/>
          <pc:sldMk cId="2173632767" sldId="2705"/>
        </pc:sldMkLst>
        <pc:spChg chg="mod">
          <ac:chgData name="Chris Barker" userId="51141472-efc7-4b0d-953d-f21b0863a1d6" providerId="ADAL" clId="{EC2C4420-EFF6-475A-B86D-14267561D935}" dt="2018-05-24T20:17:53.958" v="222" actId="1076"/>
          <ac:spMkLst>
            <pc:docMk/>
            <pc:sldMk cId="2173632767" sldId="2705"/>
            <ac:spMk id="5" creationId="{8A77A195-84C3-465C-8340-5634BF1EEE55}"/>
          </ac:spMkLst>
        </pc:spChg>
        <pc:spChg chg="mod ord">
          <ac:chgData name="Chris Barker" userId="51141472-efc7-4b0d-953d-f21b0863a1d6" providerId="ADAL" clId="{EC2C4420-EFF6-475A-B86D-14267561D935}" dt="2018-05-24T20:17:42.784" v="218" actId="1035"/>
          <ac:spMkLst>
            <pc:docMk/>
            <pc:sldMk cId="2173632767" sldId="2705"/>
            <ac:spMk id="38" creationId="{B33D9E61-6F8E-4DCE-A51A-C3C13CC7E6F3}"/>
          </ac:spMkLst>
        </pc:spChg>
        <pc:spChg chg="mod">
          <ac:chgData name="Chris Barker" userId="51141472-efc7-4b0d-953d-f21b0863a1d6" providerId="ADAL" clId="{EC2C4420-EFF6-475A-B86D-14267561D935}" dt="2018-05-24T20:16:01.505" v="173" actId="1076"/>
          <ac:spMkLst>
            <pc:docMk/>
            <pc:sldMk cId="2173632767" sldId="2705"/>
            <ac:spMk id="56" creationId="{00000000-0000-0000-0000-000000000000}"/>
          </ac:spMkLst>
        </pc:spChg>
      </pc:sldChg>
      <pc:sldChg chg="modSp">
        <pc:chgData name="Chris Barker" userId="51141472-efc7-4b0d-953d-f21b0863a1d6" providerId="ADAL" clId="{EC2C4420-EFF6-475A-B86D-14267561D935}" dt="2018-05-24T20:19:11.180" v="245" actId="6549"/>
        <pc:sldMkLst>
          <pc:docMk/>
          <pc:sldMk cId="2647035379" sldId="2706"/>
        </pc:sldMkLst>
        <pc:spChg chg="mod">
          <ac:chgData name="Chris Barker" userId="51141472-efc7-4b0d-953d-f21b0863a1d6" providerId="ADAL" clId="{EC2C4420-EFF6-475A-B86D-14267561D935}" dt="2018-05-24T20:19:11.180" v="245" actId="6549"/>
          <ac:spMkLst>
            <pc:docMk/>
            <pc:sldMk cId="2647035379" sldId="2706"/>
            <ac:spMk id="5" creationId="{FB91E139-349E-4782-99B7-5835C924772E}"/>
          </ac:spMkLst>
        </pc:spChg>
      </pc:sldChg>
      <pc:sldChg chg="modSp">
        <pc:chgData name="Chris Barker" userId="51141472-efc7-4b0d-953d-f21b0863a1d6" providerId="ADAL" clId="{EC2C4420-EFF6-475A-B86D-14267561D935}" dt="2018-05-24T20:11:46.962" v="43" actId="404"/>
        <pc:sldMkLst>
          <pc:docMk/>
          <pc:sldMk cId="2590830064" sldId="2719"/>
        </pc:sldMkLst>
        <pc:spChg chg="mod">
          <ac:chgData name="Chris Barker" userId="51141472-efc7-4b0d-953d-f21b0863a1d6" providerId="ADAL" clId="{EC2C4420-EFF6-475A-B86D-14267561D935}" dt="2018-05-24T20:11:36.252" v="40" actId="404"/>
          <ac:spMkLst>
            <pc:docMk/>
            <pc:sldMk cId="2590830064" sldId="2719"/>
            <ac:spMk id="6" creationId="{E9292C38-E7FE-4640-85F4-7D1B5FC0C5A4}"/>
          </ac:spMkLst>
        </pc:spChg>
        <pc:spChg chg="mod">
          <ac:chgData name="Chris Barker" userId="51141472-efc7-4b0d-953d-f21b0863a1d6" providerId="ADAL" clId="{EC2C4420-EFF6-475A-B86D-14267561D935}" dt="2018-05-24T20:11:46.962" v="43" actId="404"/>
          <ac:spMkLst>
            <pc:docMk/>
            <pc:sldMk cId="2590830064" sldId="2719"/>
            <ac:spMk id="7" creationId="{1BD5B80B-F190-43B1-BA17-ABC90F1B6903}"/>
          </ac:spMkLst>
        </pc:spChg>
      </pc:sldChg>
      <pc:sldChg chg="del">
        <pc:chgData name="Chris Barker" userId="51141472-efc7-4b0d-953d-f21b0863a1d6" providerId="ADAL" clId="{EC2C4420-EFF6-475A-B86D-14267561D935}" dt="2018-06-06T16:11:40.279" v="269" actId="2696"/>
        <pc:sldMkLst>
          <pc:docMk/>
          <pc:sldMk cId="2109108117" sldId="274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FF258A-1E6B-4D72-9AEF-D1007FD1A116}" type="datetimeFigureOut">
              <a:rPr lang="en-US" smtClean="0"/>
              <a:t>6/29/2018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8940B-9175-435D-8897-E1EB67193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50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DEMOS: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https://github.com/Microsoft/InsiderDevTour18-Modernize</a:t>
            </a:r>
          </a:p>
          <a:p>
            <a:pPr rtl="0" fontAlgn="base"/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Welcome…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  <a:p>
            <a:pPr rtl="0" fontAlgn="base"/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session we are going to explain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 and HOW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 </a:t>
            </a:r>
            <a:r>
              <a:rPr 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MODERNIZE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existing desktop apps.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112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13714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13714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AE2088-8A48-4824-A1CB-81E9FC54B89E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3714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10:43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137141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37141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4B24B4-582C-4C2E-91AF-E4ED13363E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KEY PIECE OF FEEDBACK we heard from </a:t>
            </a:r>
            <a:r>
              <a:rPr lang="en-US" b="1" dirty="0"/>
              <a:t>DESKTOP DEVELOPERS</a:t>
            </a:r>
            <a:r>
              <a:rPr lang="en-US" dirty="0"/>
              <a:t> is that your scenarios require a </a:t>
            </a:r>
            <a:r>
              <a:rPr lang="en-US" b="1" dirty="0"/>
              <a:t>DENSE UI</a:t>
            </a:r>
            <a:r>
              <a:rPr lang="en-US" dirty="0"/>
              <a:t>. As you start to bring </a:t>
            </a:r>
            <a:r>
              <a:rPr lang="en-US" b="1" dirty="0"/>
              <a:t>UWP XAML</a:t>
            </a:r>
            <a:r>
              <a:rPr lang="en-US" dirty="0"/>
              <a:t> </a:t>
            </a:r>
            <a:r>
              <a:rPr lang="en-US" b="1" dirty="0"/>
              <a:t>controls </a:t>
            </a:r>
            <a:r>
              <a:rPr lang="en-US" dirty="0"/>
              <a:t>into your app, we want to support the </a:t>
            </a:r>
            <a:r>
              <a:rPr lang="en-US" b="1" dirty="0"/>
              <a:t>density</a:t>
            </a:r>
            <a:r>
              <a:rPr lang="en-US" dirty="0"/>
              <a:t> you are </a:t>
            </a:r>
            <a:r>
              <a:rPr lang="en-US" b="1" dirty="0"/>
              <a:t>used to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Here you can see an example of how a set of </a:t>
            </a:r>
            <a:r>
              <a:rPr lang="en-US" b="1" dirty="0"/>
              <a:t>common controls</a:t>
            </a:r>
            <a:r>
              <a:rPr lang="en-US" dirty="0"/>
              <a:t> </a:t>
            </a:r>
            <a:r>
              <a:rPr lang="en-US" b="1" dirty="0"/>
              <a:t>render today</a:t>
            </a:r>
            <a:r>
              <a:rPr lang="en-US" dirty="0"/>
              <a:t>. In the next version of Windows we will support a </a:t>
            </a:r>
            <a:r>
              <a:rPr lang="en-US" b="1" dirty="0"/>
              <a:t>new denser Microsoft Standard</a:t>
            </a:r>
            <a:r>
              <a:rPr lang="en-US" dirty="0"/>
              <a:t> that continues to support multiple modalities such as </a:t>
            </a:r>
            <a:r>
              <a:rPr lang="en-US" b="1" dirty="0"/>
              <a:t>Touch</a:t>
            </a:r>
            <a:r>
              <a:rPr lang="en-US" dirty="0"/>
              <a:t>. And if you need to be optimized for </a:t>
            </a:r>
            <a:r>
              <a:rPr lang="en-US" b="1" dirty="0"/>
              <a:t>KEYBOARD </a:t>
            </a:r>
            <a:r>
              <a:rPr lang="en-US" b="0" dirty="0"/>
              <a:t>AND </a:t>
            </a:r>
            <a:r>
              <a:rPr lang="en-US" b="1" dirty="0"/>
              <a:t>MOUSE</a:t>
            </a:r>
            <a:r>
              <a:rPr lang="en-US" dirty="0"/>
              <a:t>, we also have a </a:t>
            </a:r>
            <a:r>
              <a:rPr lang="en-US" b="1" dirty="0"/>
              <a:t>new compact size</a:t>
            </a:r>
            <a:r>
              <a:rPr lang="en-US" dirty="0"/>
              <a:t> for you.</a:t>
            </a:r>
          </a:p>
          <a:p>
            <a:endParaRPr lang="en-US" dirty="0"/>
          </a:p>
          <a:p>
            <a:r>
              <a:rPr lang="en-US" dirty="0"/>
              <a:t>Let’s take a look at some of the experiences a </a:t>
            </a:r>
            <a:r>
              <a:rPr lang="en-US" b="1" dirty="0"/>
              <a:t>MODERN UX</a:t>
            </a:r>
            <a:r>
              <a:rPr lang="en-US" dirty="0"/>
              <a:t> brings…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59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may want to keep your </a:t>
            </a:r>
            <a:r>
              <a:rPr lang="en-US" b="1" dirty="0"/>
              <a:t>existing UI</a:t>
            </a:r>
            <a:r>
              <a:rPr lang="en-US" dirty="0"/>
              <a:t> and </a:t>
            </a:r>
            <a:r>
              <a:rPr lang="en-US" b="1" dirty="0"/>
              <a:t>THAT IS OK</a:t>
            </a:r>
            <a:r>
              <a:rPr lang="en-US" dirty="0"/>
              <a:t> - you can </a:t>
            </a:r>
            <a:r>
              <a:rPr lang="en-US" b="1" dirty="0"/>
              <a:t>still take advantage of Windows 10 APIs</a:t>
            </a:r>
            <a:r>
              <a:rPr lang="en-US" dirty="0"/>
              <a:t> – let’s take a look how…</a:t>
            </a:r>
          </a:p>
          <a:p>
            <a:endParaRPr lang="en-US" dirty="0"/>
          </a:p>
          <a:p>
            <a:r>
              <a:rPr lang="en-US" dirty="0"/>
              <a:t>Here we are showing an example of how to call a Windows 10 API – in this case “Windows Hello” to introduce SECURITY BENEFITS to your desktop app.</a:t>
            </a:r>
          </a:p>
          <a:p>
            <a:r>
              <a:rPr lang="en-US" dirty="0"/>
              <a:t>This same approach can be used for leveraging </a:t>
            </a:r>
            <a:r>
              <a:rPr lang="en-US" b="1" dirty="0"/>
              <a:t>a large number of WINDOWS 10 APIs</a:t>
            </a:r>
            <a:r>
              <a:rPr lang="en-US" dirty="0"/>
              <a:t>, such as integration into </a:t>
            </a:r>
            <a:r>
              <a:rPr lang="en-US" b="1" dirty="0"/>
              <a:t>toast notifications</a:t>
            </a:r>
            <a:r>
              <a:rPr lang="en-US" dirty="0"/>
              <a:t>, </a:t>
            </a:r>
            <a:r>
              <a:rPr lang="en-US" b="1" dirty="0"/>
              <a:t>contacts</a:t>
            </a:r>
            <a:r>
              <a:rPr lang="en-US" dirty="0"/>
              <a:t> </a:t>
            </a:r>
            <a:r>
              <a:rPr lang="en-US" b="1" dirty="0"/>
              <a:t>and people</a:t>
            </a:r>
            <a:r>
              <a:rPr lang="en-US" dirty="0"/>
              <a:t>, and </a:t>
            </a:r>
            <a:r>
              <a:rPr lang="en-US" b="1" dirty="0"/>
              <a:t>share source &amp; target</a:t>
            </a:r>
            <a:r>
              <a:rPr lang="en-US" dirty="0"/>
              <a:t>,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73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82034E-D9AA-4D80-9D38-9F2CC8A975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As developers, we want to ensure our code </a:t>
            </a:r>
            <a:r>
              <a:rPr lang="en-US" b="1" dirty="0"/>
              <a:t>PERFORMS WELL</a:t>
            </a:r>
            <a:r>
              <a:rPr lang="en-US" dirty="0"/>
              <a:t>, is </a:t>
            </a:r>
            <a:r>
              <a:rPr lang="en-US" b="1" dirty="0"/>
              <a:t>PORTABLE</a:t>
            </a:r>
            <a:r>
              <a:rPr lang="en-US" dirty="0"/>
              <a:t>, and is </a:t>
            </a:r>
            <a:r>
              <a:rPr lang="en-US" b="1" dirty="0"/>
              <a:t>MAINTABLE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With </a:t>
            </a:r>
            <a:r>
              <a:rPr lang="en-US" b="1" dirty="0"/>
              <a:t>.NET Core 3</a:t>
            </a:r>
            <a:r>
              <a:rPr lang="en-US" dirty="0"/>
              <a:t> we are bringing support to </a:t>
            </a:r>
            <a:r>
              <a:rPr lang="en-US" b="1" dirty="0"/>
              <a:t>new device types</a:t>
            </a:r>
            <a:r>
              <a:rPr lang="en-US" dirty="0"/>
              <a:t> including </a:t>
            </a:r>
            <a:r>
              <a:rPr lang="en-US" b="1" dirty="0"/>
              <a:t>AI</a:t>
            </a:r>
            <a:r>
              <a:rPr lang="en-US" dirty="0"/>
              <a:t>, </a:t>
            </a:r>
            <a:r>
              <a:rPr lang="en-US" b="1" dirty="0"/>
              <a:t>IOT</a:t>
            </a:r>
            <a:r>
              <a:rPr lang="en-US" dirty="0"/>
              <a:t>, and </a:t>
            </a:r>
            <a:r>
              <a:rPr lang="en-US" b="1" dirty="0"/>
              <a:t>DESKTOP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.NET CORE for DESKTOP</a:t>
            </a:r>
            <a:r>
              <a:rPr lang="en-US" dirty="0"/>
              <a:t> means you </a:t>
            </a:r>
            <a:r>
              <a:rPr lang="en-US" b="1" dirty="0"/>
              <a:t>NO LONGER</a:t>
            </a:r>
            <a:r>
              <a:rPr lang="en-US" dirty="0"/>
              <a:t> need a </a:t>
            </a:r>
            <a:r>
              <a:rPr lang="en-US" b="1" dirty="0"/>
              <a:t>DEPENDENCY</a:t>
            </a:r>
            <a:r>
              <a:rPr lang="en-US" dirty="0"/>
              <a:t> on the </a:t>
            </a:r>
            <a:r>
              <a:rPr lang="en-US" b="1" dirty="0"/>
              <a:t>.NET FRAMEWORK</a:t>
            </a:r>
            <a:r>
              <a:rPr lang="en-US" dirty="0"/>
              <a:t> installed on the machine – </a:t>
            </a:r>
            <a:r>
              <a:rPr lang="en-US" b="1" dirty="0"/>
              <a:t>you ship what you need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.NET CORE has a </a:t>
            </a:r>
            <a:r>
              <a:rPr lang="en-US" b="1" dirty="0"/>
              <a:t>smaller footprint</a:t>
            </a:r>
            <a:r>
              <a:rPr lang="en-US" dirty="0"/>
              <a:t> and </a:t>
            </a:r>
            <a:r>
              <a:rPr lang="en-US" b="1" dirty="0"/>
              <a:t>IMPROVED PERFORMANCE</a:t>
            </a:r>
            <a:r>
              <a:rPr lang="en-US" dirty="0"/>
              <a:t>. .NET CORE also supports a more </a:t>
            </a:r>
            <a:r>
              <a:rPr lang="en-US" b="1" dirty="0"/>
              <a:t>MODERN .csproj PROJECT SYSTEM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9444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get to </a:t>
            </a:r>
            <a:r>
              <a:rPr lang="en-US" b="1" dirty="0"/>
              <a:t>MAXIMIZE CODE RE-USE</a:t>
            </a:r>
            <a:r>
              <a:rPr lang="en-US" dirty="0"/>
              <a:t> across all of these DEVICE TYPES and we will </a:t>
            </a:r>
            <a:r>
              <a:rPr lang="en-US" b="1" dirty="0"/>
              <a:t>SUPPORT WINFORMS</a:t>
            </a:r>
            <a:r>
              <a:rPr lang="en-US" dirty="0"/>
              <a:t> and </a:t>
            </a:r>
            <a:r>
              <a:rPr lang="en-US" b="1" dirty="0"/>
              <a:t>WPF</a:t>
            </a:r>
            <a:r>
              <a:rPr lang="en-US" dirty="0"/>
              <a:t> </a:t>
            </a:r>
            <a:r>
              <a:rPr lang="en-US" b="1" dirty="0"/>
              <a:t>controls</a:t>
            </a:r>
            <a:r>
              <a:rPr lang="en-US" dirty="0"/>
              <a:t> and </a:t>
            </a:r>
            <a:r>
              <a:rPr lang="en-US" b="1" dirty="0"/>
              <a:t>XAML ISLANDS.</a:t>
            </a:r>
          </a:p>
          <a:p>
            <a:endParaRPr lang="en-US" dirty="0"/>
          </a:p>
          <a:p>
            <a:r>
              <a:rPr lang="en-US" dirty="0"/>
              <a:t>You will have access to </a:t>
            </a:r>
            <a:r>
              <a:rPr lang="en-US" b="1" dirty="0"/>
              <a:t>ALL WINDOWS 10 APIS</a:t>
            </a:r>
            <a:r>
              <a:rPr lang="en-US" dirty="0"/>
              <a:t> and </a:t>
            </a:r>
            <a:r>
              <a:rPr lang="en-US" b="1" dirty="0"/>
              <a:t>.NET CORE TOOLING</a:t>
            </a:r>
            <a:r>
              <a:rPr lang="en-US" dirty="0"/>
              <a:t> that will bring you that </a:t>
            </a:r>
            <a:r>
              <a:rPr lang="en-US" b="1" dirty="0"/>
              <a:t>IMPROVED PERFORMANCE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24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all of this UI goodness, we know why you’re really here… </a:t>
            </a:r>
            <a:r>
              <a:rPr lang="en-US" b="1" dirty="0"/>
              <a:t>THE COMMAND LINE</a:t>
            </a:r>
            <a:r>
              <a:rPr lang="en-US" dirty="0"/>
              <a:t>! Here are some new features just for you…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49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Thank you!</a:t>
            </a:r>
            <a:r>
              <a:rPr lang="en-US" dirty="0"/>
              <a:t> To try out some of these new features yourself in our </a:t>
            </a:r>
            <a:r>
              <a:rPr lang="en-US" b="1" dirty="0"/>
              <a:t>HANDS-ON LABS</a:t>
            </a:r>
            <a:r>
              <a:rPr lang="en-US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013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10:43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BC4807-31C4-421A-B1CF-5C32BF057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 the past couple of years we have been building a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APP MODEL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that bring benefits such as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UI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CODE PORTABILITY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04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10:43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BC4807-31C4-421A-B1CF-5C32BF057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is making it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easier than ever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 forward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your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WINFORMS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WIN32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apps and experiences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REGARDLESS OF THE APP MODEL or UI FRAMEWORK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you are using.</a:t>
            </a:r>
          </a:p>
        </p:txBody>
      </p:sp>
    </p:spTree>
    <p:extLst>
      <p:ext uri="{BB962C8B-B14F-4D97-AF65-F5344CB8AC3E}">
        <p14:creationId xmlns:p14="http://schemas.microsoft.com/office/powerpoint/2010/main" val="376755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Windows 10 provides a lot of capabilities to help make your apps safe and reliable.  Let’s get started by talking about our investments in a modern packaging system for IT PROS and DEVELOPERS.</a:t>
            </a:r>
          </a:p>
          <a:p>
            <a:endParaRPr lang="en-US" dirty="0"/>
          </a:p>
          <a:p>
            <a:r>
              <a:rPr lang="en-US" dirty="0"/>
              <a:t>Here are some of the KEY AREAS FEEDBACK WE HEAR FROM DEVELOPERS for of a MODERN PACKAGING SYSTEM.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SIMPLE PACKAGING – </a:t>
            </a:r>
            <a:r>
              <a:rPr lang="en-US" b="1" dirty="0"/>
              <a:t>open</a:t>
            </a:r>
            <a:r>
              <a:rPr lang="en-US" dirty="0"/>
              <a:t>, </a:t>
            </a:r>
            <a:r>
              <a:rPr lang="en-US" b="1" dirty="0"/>
              <a:t>declarative</a:t>
            </a:r>
            <a:r>
              <a:rPr lang="en-US" dirty="0"/>
              <a:t>, and </a:t>
            </a:r>
            <a:r>
              <a:rPr lang="en-US" b="1" dirty="0"/>
              <a:t>self contained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SECURE AND RELIABLE – your package executes in a </a:t>
            </a:r>
            <a:r>
              <a:rPr lang="en-US" b="1" dirty="0"/>
              <a:t>secure container</a:t>
            </a:r>
            <a:r>
              <a:rPr lang="en-US" dirty="0"/>
              <a:t>.  Your app </a:t>
            </a:r>
            <a:r>
              <a:rPr lang="en-US" b="1" dirty="0"/>
              <a:t>cleanly uninstalls</a:t>
            </a:r>
            <a:r>
              <a:rPr lang="en-US" dirty="0"/>
              <a:t> </a:t>
            </a:r>
            <a:r>
              <a:rPr lang="en-US" b="1" dirty="0"/>
              <a:t>eliminating machine rot</a:t>
            </a:r>
            <a:r>
              <a:rPr lang="en-US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TRUSTED DISTRIBUTION – the </a:t>
            </a:r>
            <a:r>
              <a:rPr lang="en-US" b="1" dirty="0"/>
              <a:t>platform</a:t>
            </a:r>
            <a:r>
              <a:rPr lang="en-US" dirty="0"/>
              <a:t> </a:t>
            </a:r>
            <a:r>
              <a:rPr lang="en-US" b="1" dirty="0"/>
              <a:t>manages</a:t>
            </a:r>
            <a:r>
              <a:rPr lang="en-US" dirty="0"/>
              <a:t> </a:t>
            </a:r>
            <a:r>
              <a:rPr lang="en-US" b="1" dirty="0"/>
              <a:t>updates</a:t>
            </a:r>
            <a:r>
              <a:rPr lang="en-US" dirty="0"/>
              <a:t>, and you can choose </a:t>
            </a:r>
            <a:r>
              <a:rPr lang="en-US" b="1" dirty="0"/>
              <a:t>how</a:t>
            </a:r>
            <a:r>
              <a:rPr lang="en-US" dirty="0"/>
              <a:t> you want to </a:t>
            </a:r>
            <a:r>
              <a:rPr lang="en-US" b="1" dirty="0"/>
              <a:t>distribute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91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2F61B8-394B-4B1B-B6B2-900DD8EFE1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1A7C43-6693-489B-8BB2-4C86BD1682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numerous </a:t>
            </a:r>
            <a:r>
              <a:rPr lang="en-US" b="1" dirty="0"/>
              <a:t>INSTALLER TECHNOLOGIES</a:t>
            </a:r>
            <a:r>
              <a:rPr lang="en-US" dirty="0"/>
              <a:t> out there today and they </a:t>
            </a:r>
            <a:r>
              <a:rPr lang="en-US" b="1" dirty="0"/>
              <a:t>do not address ALL</a:t>
            </a:r>
            <a:r>
              <a:rPr lang="en-US" dirty="0"/>
              <a:t> of the requirements just described. </a:t>
            </a:r>
            <a:r>
              <a:rPr lang="en-US" b="1" dirty="0"/>
              <a:t>MSIX</a:t>
            </a:r>
            <a:r>
              <a:rPr lang="en-US" dirty="0"/>
              <a:t> is our </a:t>
            </a:r>
            <a:r>
              <a:rPr lang="en-US" b="1" dirty="0"/>
              <a:t>OPEN SOURCE</a:t>
            </a:r>
            <a:r>
              <a:rPr lang="en-US" dirty="0"/>
              <a:t> approach to solving this problem.</a:t>
            </a:r>
          </a:p>
          <a:p>
            <a:endParaRPr lang="en-US" dirty="0"/>
          </a:p>
          <a:p>
            <a:r>
              <a:rPr lang="en-US" dirty="0"/>
              <a:t>This is </a:t>
            </a:r>
            <a:r>
              <a:rPr lang="en-US" b="1" dirty="0"/>
              <a:t>not just about Microsoft </a:t>
            </a:r>
            <a:r>
              <a:rPr lang="en-US" dirty="0"/>
              <a:t>– we have </a:t>
            </a:r>
            <a:r>
              <a:rPr lang="en-US" b="1" dirty="0"/>
              <a:t>MANY INSTALLER PARTNERS</a:t>
            </a:r>
            <a:r>
              <a:rPr lang="en-US" dirty="0"/>
              <a:t> onboard.</a:t>
            </a:r>
          </a:p>
          <a:p>
            <a:endParaRPr lang="en-US" dirty="0"/>
          </a:p>
          <a:p>
            <a:r>
              <a:rPr lang="en-US" dirty="0"/>
              <a:t>MSIX is our </a:t>
            </a:r>
            <a:r>
              <a:rPr lang="en-US" b="1" dirty="0"/>
              <a:t>evolution of APPX and the Desktop Bridge</a:t>
            </a:r>
            <a:r>
              <a:rPr lang="en-US" dirty="0"/>
              <a:t>. And this is </a:t>
            </a:r>
            <a:r>
              <a:rPr lang="en-US" b="1" dirty="0"/>
              <a:t>not just WINDOWS 10</a:t>
            </a:r>
            <a:r>
              <a:rPr lang="en-US" dirty="0"/>
              <a:t>, we also support </a:t>
            </a:r>
            <a:r>
              <a:rPr lang="en-US" b="1" dirty="0"/>
              <a:t>WINDOWS 7 (without Windows 10 API support).</a:t>
            </a:r>
          </a:p>
          <a:p>
            <a:endParaRPr lang="en-US" dirty="0"/>
          </a:p>
          <a:p>
            <a:r>
              <a:rPr lang="en-US" dirty="0"/>
              <a:t>Lets take a look at how to </a:t>
            </a:r>
            <a:r>
              <a:rPr lang="en-US" b="1" dirty="0"/>
              <a:t>package</a:t>
            </a:r>
            <a:r>
              <a:rPr lang="en-US" dirty="0"/>
              <a:t> a Desktop app today.</a:t>
            </a:r>
          </a:p>
        </p:txBody>
      </p:sp>
    </p:spTree>
    <p:extLst>
      <p:ext uri="{BB962C8B-B14F-4D97-AF65-F5344CB8AC3E}">
        <p14:creationId xmlns:p14="http://schemas.microsoft.com/office/powerpoint/2010/main" val="198797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heard strong feedback that you want to MOVE FORWARD but you need to SUPPORT YOUR WINDOWS 7 userbase. Because MSIX is open source, it can be used on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of course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7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 is where you will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 the benefits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such as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CONTAINERIZATION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WINDOWS 10 API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access, and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 MANAGEMENT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but this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PROTOTYPE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shows you can use a common build system for a Windows 7 app.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627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just saw how to package your desktop app – this brings an additional advantage of giving your app an </a:t>
            </a:r>
            <a:r>
              <a:rPr lang="en-US" b="1" dirty="0"/>
              <a:t>identity</a:t>
            </a:r>
            <a:r>
              <a:rPr lang="en-US" dirty="0"/>
              <a:t> – this gives you access to the </a:t>
            </a:r>
            <a:r>
              <a:rPr lang="en-US" b="1" dirty="0"/>
              <a:t>BROADEST POSSIBLE RANGE</a:t>
            </a:r>
            <a:r>
              <a:rPr lang="en-US" dirty="0"/>
              <a:t> of Windows 10 APIs. Let’s start by taking a look at how you can introduce a modern UX into your app.</a:t>
            </a:r>
          </a:p>
          <a:p>
            <a:endParaRPr lang="en-US" dirty="0"/>
          </a:p>
          <a:p>
            <a:r>
              <a:rPr lang="en-US" dirty="0"/>
              <a:t>One of the top pieces of feedback we heard from the </a:t>
            </a:r>
            <a:r>
              <a:rPr lang="en-US" b="1" dirty="0"/>
              <a:t>DESKTOP DEVELOPER COMMUNITY</a:t>
            </a:r>
            <a:r>
              <a:rPr lang="en-US" dirty="0"/>
              <a:t> was for a </a:t>
            </a:r>
            <a:r>
              <a:rPr lang="en-US" b="1" dirty="0"/>
              <a:t>modern web browser control</a:t>
            </a:r>
            <a:r>
              <a:rPr lang="en-US" dirty="0"/>
              <a:t> – I am pleased to announce that this is </a:t>
            </a:r>
            <a:r>
              <a:rPr lang="en-US" b="1" dirty="0"/>
              <a:t>now available </a:t>
            </a:r>
            <a:r>
              <a:rPr lang="en-US" dirty="0"/>
              <a:t>– let’s take a look.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F8940B-9175-435D-8897-E1EB671935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89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10:43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065465-D4F5-427F-80C4-40EBE5F77B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you have just seen is an example of what we’re calling a </a:t>
            </a:r>
            <a:r>
              <a:rPr lang="en-US" b="1" dirty="0"/>
              <a:t>XAML ISLAND</a:t>
            </a:r>
            <a:r>
              <a:rPr lang="en-US" dirty="0"/>
              <a:t> – that is, hosting </a:t>
            </a:r>
            <a:r>
              <a:rPr lang="en-US" b="1" dirty="0"/>
              <a:t>XAML CONTROL</a:t>
            </a:r>
            <a:r>
              <a:rPr lang="en-US" dirty="0"/>
              <a:t> content in a different </a:t>
            </a:r>
            <a:r>
              <a:rPr lang="en-US" b="1" dirty="0"/>
              <a:t>UI FRAMEWORK</a:t>
            </a:r>
            <a:r>
              <a:rPr lang="en-US" dirty="0"/>
              <a:t> such as </a:t>
            </a:r>
            <a:r>
              <a:rPr lang="en-US" b="1" dirty="0"/>
              <a:t>WINFORMS</a:t>
            </a:r>
            <a:r>
              <a:rPr lang="en-US" dirty="0"/>
              <a:t> or </a:t>
            </a:r>
            <a:r>
              <a:rPr lang="en-US" b="1" dirty="0"/>
              <a:t>WPF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Adding UWP XAML to your desktop apps is possible </a:t>
            </a:r>
            <a:r>
              <a:rPr lang="en-US" b="1" dirty="0"/>
              <a:t>today</a:t>
            </a:r>
            <a:r>
              <a:rPr lang="en-US" dirty="0"/>
              <a:t>, but you need to host these in a </a:t>
            </a:r>
            <a:r>
              <a:rPr lang="en-US" b="1" dirty="0"/>
              <a:t>separate window</a:t>
            </a:r>
            <a:r>
              <a:rPr lang="en-US" dirty="0"/>
              <a:t>. With </a:t>
            </a:r>
            <a:r>
              <a:rPr lang="en-US" b="1" dirty="0"/>
              <a:t>UWP XAML islands</a:t>
            </a:r>
            <a:r>
              <a:rPr lang="en-US" dirty="0"/>
              <a:t>, we are making it possible to </a:t>
            </a:r>
            <a:r>
              <a:rPr lang="en-US" b="1" dirty="0"/>
              <a:t>EMBED MODERN CONTROLS inside </a:t>
            </a:r>
            <a:r>
              <a:rPr lang="en-US" dirty="0"/>
              <a:t>of your </a:t>
            </a:r>
            <a:r>
              <a:rPr lang="en-US" b="1" dirty="0"/>
              <a:t>existing UI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this diagram you can see the </a:t>
            </a:r>
            <a:r>
              <a:rPr lang="en-US" b="1" dirty="0"/>
              <a:t>XAML Bridge Source</a:t>
            </a:r>
            <a:r>
              <a:rPr lang="en-US" dirty="0"/>
              <a:t> that enables this functionality through exposing a </a:t>
            </a:r>
            <a:r>
              <a:rPr lang="en-US" b="1" dirty="0"/>
              <a:t>HWND</a:t>
            </a:r>
            <a:r>
              <a:rPr lang="en-US" dirty="0"/>
              <a:t> many of you will be familiar with.</a:t>
            </a:r>
          </a:p>
          <a:p>
            <a:endParaRPr lang="en-US" dirty="0"/>
          </a:p>
          <a:p>
            <a:r>
              <a:rPr lang="en-US" dirty="0"/>
              <a:t>We will be </a:t>
            </a:r>
            <a:r>
              <a:rPr lang="en-US" b="1" dirty="0"/>
              <a:t>OPEN SOURCING XAML Hosts</a:t>
            </a:r>
            <a:r>
              <a:rPr lang="en-US" dirty="0"/>
              <a:t> that will leverage the bridge to support </a:t>
            </a:r>
            <a:r>
              <a:rPr lang="en-US" b="1" dirty="0"/>
              <a:t>UWP XAML</a:t>
            </a:r>
            <a:r>
              <a:rPr lang="en-US" dirty="0"/>
              <a:t> in both </a:t>
            </a:r>
            <a:r>
              <a:rPr lang="en-US" b="1" dirty="0"/>
              <a:t>WinForms</a:t>
            </a:r>
            <a:r>
              <a:rPr lang="en-US" dirty="0"/>
              <a:t> and </a:t>
            </a:r>
            <a:r>
              <a:rPr lang="en-US" b="1" dirty="0"/>
              <a:t>WPF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Control wrappers can then </a:t>
            </a:r>
            <a:r>
              <a:rPr lang="en-US" b="1" dirty="0"/>
              <a:t>consume</a:t>
            </a:r>
            <a:r>
              <a:rPr lang="en-US" dirty="0"/>
              <a:t> these hosts so you can </a:t>
            </a:r>
            <a:r>
              <a:rPr lang="en-US" b="1" dirty="0"/>
              <a:t>embed the controls inside your Desktop apps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8351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 10:43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4A6E5F-B542-4D26-A64E-441C16B93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by building XAML hosts for both </a:t>
            </a:r>
            <a:r>
              <a:rPr lang="en-US" b="1" dirty="0"/>
              <a:t>WPF</a:t>
            </a:r>
            <a:r>
              <a:rPr lang="en-US" dirty="0"/>
              <a:t> and </a:t>
            </a:r>
            <a:r>
              <a:rPr lang="en-US" b="1" dirty="0"/>
              <a:t>WINFORMS</a:t>
            </a:r>
            <a:r>
              <a:rPr lang="en-US" dirty="0"/>
              <a:t> as these were the UI frameworks where we were seeing the </a:t>
            </a:r>
            <a:r>
              <a:rPr lang="en-US" b="1" dirty="0"/>
              <a:t>biggest DEMAND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We’re building </a:t>
            </a:r>
            <a:r>
              <a:rPr lang="en-US" b="1" dirty="0"/>
              <a:t>fallback support</a:t>
            </a:r>
            <a:r>
              <a:rPr lang="en-US" dirty="0"/>
              <a:t> so your apps can use </a:t>
            </a:r>
            <a:r>
              <a:rPr lang="en-US" b="1" dirty="0"/>
              <a:t>ONE BINARY</a:t>
            </a:r>
            <a:r>
              <a:rPr lang="en-US" dirty="0"/>
              <a:t> on both </a:t>
            </a:r>
            <a:r>
              <a:rPr lang="en-US" b="1" dirty="0"/>
              <a:t>WIN10</a:t>
            </a:r>
            <a:r>
              <a:rPr lang="en-US" dirty="0"/>
              <a:t> &amp; </a:t>
            </a:r>
            <a:r>
              <a:rPr lang="en-US" b="1" dirty="0"/>
              <a:t>WIN7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begin by adding </a:t>
            </a:r>
            <a:r>
              <a:rPr lang="en-US" b="1" dirty="0"/>
              <a:t>control wrappers</a:t>
            </a:r>
            <a:r>
              <a:rPr lang="en-US" dirty="0"/>
              <a:t> between now and the </a:t>
            </a:r>
            <a:r>
              <a:rPr lang="en-US" b="1" dirty="0"/>
              <a:t>next Windows update</a:t>
            </a:r>
            <a:r>
              <a:rPr lang="en-US" dirty="0"/>
              <a:t> – we’re looking at </a:t>
            </a:r>
            <a:r>
              <a:rPr lang="en-US" b="1" dirty="0"/>
              <a:t>FLUENT</a:t>
            </a:r>
            <a:r>
              <a:rPr lang="en-US" dirty="0"/>
              <a:t>, </a:t>
            </a:r>
            <a:r>
              <a:rPr lang="en-US" b="1" dirty="0"/>
              <a:t>INKING </a:t>
            </a:r>
            <a:r>
              <a:rPr lang="en-US" b="0" dirty="0"/>
              <a:t>and</a:t>
            </a:r>
            <a:r>
              <a:rPr lang="en-US" dirty="0"/>
              <a:t> OTHERS - </a:t>
            </a:r>
            <a:r>
              <a:rPr lang="en-US" b="1" dirty="0"/>
              <a:t>LET US KNOW WHICH ONES YOU’D LIKE TO SEE!</a:t>
            </a:r>
          </a:p>
        </p:txBody>
      </p:sp>
    </p:spTree>
    <p:extLst>
      <p:ext uri="{BB962C8B-B14F-4D97-AF65-F5344CB8AC3E}">
        <p14:creationId xmlns:p14="http://schemas.microsoft.com/office/powerpoint/2010/main" val="19714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626521C-D9A5-44F2-9729-31AEB308F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F2030F1-4E27-460F-AAAD-BDB0E0222A0C}"/>
              </a:ext>
            </a:extLst>
          </p:cNvPr>
          <p:cNvSpPr/>
          <p:nvPr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7CB415-2AFB-46BC-936A-BB0B40187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9144000" cy="13526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3FA6B4-DCEC-4A8C-ACB5-9BC3EFEBAC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5994000"/>
            <a:ext cx="9144000" cy="64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C7B8511-5FFF-4742-9851-69AD6CEB92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58BF9-E198-4E0E-AAEA-029AC6334C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00" y="-793023"/>
            <a:ext cx="9719999" cy="606702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B42EC3D-31D2-4B6F-970B-988FF4BFD94F}"/>
              </a:ext>
            </a:extLst>
          </p:cNvPr>
          <p:cNvSpPr/>
          <p:nvPr userDrawn="1"/>
        </p:nvSpPr>
        <p:spPr>
          <a:xfrm>
            <a:off x="1776000" y="0"/>
            <a:ext cx="10416000" cy="6858000"/>
          </a:xfrm>
          <a:prstGeom prst="rect">
            <a:avLst/>
          </a:prstGeom>
          <a:solidFill>
            <a:srgbClr val="23568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3789853-75FB-40EB-BBF5-D17C49C64E3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6000" y="549000"/>
            <a:ext cx="1058613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6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F5750-FBC5-4CB3-B5B9-3AD611591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75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682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34005-A062-4ABC-BA70-595D129C7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0"/>
            <a:ext cx="5580000" cy="945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24E2F2-78D6-47A6-9A39-44E22257F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6000" y="324000"/>
            <a:ext cx="5580000" cy="6209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5550B-2EAD-4232-A994-C63274DA1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000" y="1539000"/>
            <a:ext cx="5580000" cy="4995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1311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b CT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D6E7404-8B91-4D1C-B674-99714334CD48}"/>
              </a:ext>
            </a:extLst>
          </p:cNvPr>
          <p:cNvGrpSpPr/>
          <p:nvPr/>
        </p:nvGrpSpPr>
        <p:grpSpPr>
          <a:xfrm>
            <a:off x="0" y="2709000"/>
            <a:ext cx="12192000" cy="4149000"/>
            <a:chOff x="0" y="2709000"/>
            <a:chExt cx="12192000" cy="414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271B613-3CD5-4556-99AD-43F877D2D9A6}"/>
                </a:ext>
              </a:extLst>
            </p:cNvPr>
            <p:cNvSpPr/>
            <p:nvPr userDrawn="1"/>
          </p:nvSpPr>
          <p:spPr>
            <a:xfrm>
              <a:off x="0" y="2709000"/>
              <a:ext cx="12192000" cy="414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22B08AE2-678B-4688-A7E4-4CF82EFF5F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9A645B-CC7A-4989-9DC6-C269D20E4EBD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BDCE011-56AF-410A-A29C-20A9DE9DEA0A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7FF307-A928-4192-8AAA-6C89A81E1E62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E354073-C39B-44C7-8378-EE06749DBAEA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C30D775-DD2F-4354-ABF6-EA6879638DB0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Subtitle 2">
            <a:extLst>
              <a:ext uri="{FF2B5EF4-FFF2-40B4-BE49-F238E27FC236}">
                <a16:creationId xmlns:a16="http://schemas.microsoft.com/office/drawing/2014/main" id="{E16D309E-1A22-41D8-8403-7BBFE4468DA2}"/>
              </a:ext>
            </a:extLst>
          </p:cNvPr>
          <p:cNvSpPr txBox="1">
            <a:spLocks/>
          </p:cNvSpPr>
          <p:nvPr/>
        </p:nvSpPr>
        <p:spPr>
          <a:xfrm>
            <a:off x="335587" y="4599000"/>
            <a:ext cx="1350000" cy="360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000"/>
              </a:lnSpc>
            </a:pPr>
            <a:r>
              <a:rPr lang="en-US">
                <a:solidFill>
                  <a:srgbClr val="3076BC"/>
                </a:solidFill>
              </a:rPr>
              <a:t>You’ll learn: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C38A7624-8D9A-4E1F-A854-3A6B1B203A9F}"/>
              </a:ext>
            </a:extLst>
          </p:cNvPr>
          <p:cNvSpPr txBox="1">
            <a:spLocks/>
          </p:cNvSpPr>
          <p:nvPr/>
        </p:nvSpPr>
        <p:spPr>
          <a:xfrm>
            <a:off x="336000" y="549000"/>
            <a:ext cx="10845000" cy="1575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14000"/>
              </a:lnSpc>
            </a:pPr>
            <a:r>
              <a:rPr lang="en-US" b="0"/>
              <a:t>Learn more!</a:t>
            </a:r>
          </a:p>
          <a:p>
            <a:pPr lvl="0">
              <a:lnSpc>
                <a:spcPct val="114000"/>
              </a:lnSpc>
            </a:pPr>
            <a:r>
              <a:rPr lang="en-US"/>
              <a:t>Check out the lab for this session!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03D2CA-E485-4D4F-95E8-AC1B1EEA6C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76000" y="4599000"/>
            <a:ext cx="6480175" cy="1575000"/>
          </a:xfrm>
        </p:spPr>
        <p:txBody>
          <a:bodyPr vert="horz" lIns="91440" tIns="45720" rIns="91440" bIns="45720" rtlCol="0">
            <a:noAutofit/>
          </a:bodyPr>
          <a:lstStyle>
            <a:lvl1pPr marL="285750" indent="-28575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n-US" sz="1800" dirty="0" smtClean="0">
                <a:solidFill>
                  <a:srgbClr val="F2F2F2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US"/>
              <a:t>List of things people will learn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M</a:t>
            </a:r>
            <a:r>
              <a:rPr lang="en-US" err="1"/>
              <a:t>ake</a:t>
            </a:r>
            <a:r>
              <a:rPr lang="en-US"/>
              <a:t> sure you limit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he number of items</a:t>
            </a:r>
          </a:p>
          <a:p>
            <a:pPr lvl="0">
              <a:lnSpc>
                <a:spcPct val="90000"/>
              </a:lnSpc>
              <a:spcBef>
                <a:spcPts val="0"/>
              </a:spcBef>
            </a:pPr>
            <a:r>
              <a:rPr lang="en-GB"/>
              <a:t>T</a:t>
            </a:r>
            <a:r>
              <a:rPr lang="en-US"/>
              <a:t>o four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79C8349-B759-404F-9AA4-83E06C6F8C5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550" y="2708275"/>
            <a:ext cx="11519450" cy="14414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b="0" spc="-100" smtClean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>
              <a:defRPr lang="en-US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z="1800" smtClean="0">
                <a:solidFill>
                  <a:schemeClr val="tx1"/>
                </a:solidFill>
              </a:defRPr>
            </a:lvl4pPr>
            <a:lvl5pPr>
              <a:defRPr lang="en-US" sz="1800">
                <a:solidFill>
                  <a:schemeClr val="tx1"/>
                </a:solidFill>
              </a:defRPr>
            </a:lvl5pPr>
          </a:lstStyle>
          <a:p>
            <a:pPr lvl="0">
              <a:lnSpc>
                <a:spcPct val="90000"/>
              </a:lnSpc>
              <a:spcBef>
                <a:spcPct val="0"/>
              </a:spcBef>
            </a:pPr>
            <a:r>
              <a:rPr lang="en-US"/>
              <a:t>[URL of lab] – make sure it is white</a:t>
            </a:r>
          </a:p>
        </p:txBody>
      </p:sp>
    </p:spTree>
    <p:extLst>
      <p:ext uri="{BB962C8B-B14F-4D97-AF65-F5344CB8AC3E}">
        <p14:creationId xmlns:p14="http://schemas.microsoft.com/office/powerpoint/2010/main" val="58204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7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9FFB01F-F9E6-4E27-9C2F-A168441CAC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79E8E8-A26C-487B-8AF6-374475F89F49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75050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F40A17B-E8DD-47D2-9AF8-3B045F6FFFA9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2B525D-9C93-4BA9-9D71-C60BE66AEE58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CEFB255-1B00-45FB-BF84-28A13000E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7613CC4-5C7C-4259-A850-7043580F18D2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78D31AC-FC8B-4695-A8AD-79339AD818BB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5C5B762B-1858-4224-BDA5-DB5013AE0E6F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A109577-116B-4304-AA0A-7B62E25192A9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9D3DF0-B2B2-411C-9041-1C2CA9433993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Subtitle 2">
            <a:extLst>
              <a:ext uri="{FF2B5EF4-FFF2-40B4-BE49-F238E27FC236}">
                <a16:creationId xmlns:a16="http://schemas.microsoft.com/office/drawing/2014/main" id="{3736BE13-527B-4A8D-AAFD-4C71D8B888E6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6769DF17-5A6F-4C1B-9C3B-8BE7F4DA00D6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D7A01163-3203-4D55-A634-2AE10BC07C21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</p:spTree>
    <p:extLst>
      <p:ext uri="{BB962C8B-B14F-4D97-AF65-F5344CB8AC3E}">
        <p14:creationId xmlns:p14="http://schemas.microsoft.com/office/powerpoint/2010/main" val="137977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  <p:bldP spid="25" grpId="0"/>
      <p:bldP spid="26" grpId="0"/>
      <p:bldP spid="27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</p:spTree>
    <p:extLst>
      <p:ext uri="{BB962C8B-B14F-4D97-AF65-F5344CB8AC3E}">
        <p14:creationId xmlns:p14="http://schemas.microsoft.com/office/powerpoint/2010/main" val="140876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4126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87877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577420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96ED66-E95C-499D-A357-00B71AD7279F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D7B231-B42B-45E8-BC51-7F29536E1EF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EAC052E-0B08-4391-BA33-B683EF5C43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8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C8A4268-959A-4CFE-A595-E2AFBD11CC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7028A8-3D16-4E81-9F55-87ADDE8881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8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81784B64-93E3-4C58-8F71-3BCF2FE744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2AE5F81B-63C3-49E7-87D8-AB3BF4B4E4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8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AACC181-770F-4C3B-AB9E-EDDCA9BA959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A7D4DB09-5691-44F1-B73C-F525155B76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8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0CD0FD60-9724-4C7C-B7F9-425D37A8B5D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3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5C92CEE-CAE5-42F3-9E2A-F9F7ABFA3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8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5D9BBFEE-6DBB-44F1-A2C7-8125B75DB30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0A13A669-1B38-461E-9927-0058B872B7A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8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011D1179-1E3C-4B82-94A4-B2FD40DFE2D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66550" y="126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56723640-A36E-4558-97DD-568CD39F9C5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11000" y="126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7" name="Text Placeholder 2">
            <a:extLst>
              <a:ext uri="{FF2B5EF4-FFF2-40B4-BE49-F238E27FC236}">
                <a16:creationId xmlns:a16="http://schemas.microsoft.com/office/drawing/2014/main" id="{8155134E-9ACB-4818-B411-4AA8F50B58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66550" y="19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8" name="Text Placeholder 2">
            <a:extLst>
              <a:ext uri="{FF2B5EF4-FFF2-40B4-BE49-F238E27FC236}">
                <a16:creationId xmlns:a16="http://schemas.microsoft.com/office/drawing/2014/main" id="{79240262-EFFF-4ACC-A914-FC5C72F66E4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11000" y="19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45DAD2F-3C4C-431F-A64E-544FD417A3A1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366550" y="270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6BFD6B20-654B-4021-AFCD-6BFB92C3A674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311000" y="270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A2367E3E-C41A-4BBA-8583-D0063644E0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366550" y="342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A60A0AAC-56E8-443C-B236-7081EEC2BBFD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311000" y="342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F0E61B97-7B83-4C1A-886B-6BD80475E71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366550" y="414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C526012-D06A-48B0-A774-AC140D12606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311000" y="414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6839FFE6-C37F-4BD2-8546-76E45178968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66550" y="4868999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BAF0B808-896C-4563-AAD9-31C8E62D710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311000" y="4869000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9FB6A00-E88F-4EAB-85A3-8801802AA4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414000"/>
            <a:ext cx="5490000" cy="535531"/>
          </a:xfrm>
          <a:noFill/>
        </p:spPr>
        <p:txBody>
          <a:bodyPr wrap="square" rtlCol="0">
            <a:spAutoFit/>
          </a:bodyPr>
          <a:lstStyle>
            <a:lvl1pPr>
              <a:defRPr lang="en-US" sz="320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/>
              <a:t>[Agenda title]</a:t>
            </a:r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B3FADF42-9387-487F-ABE7-6601A98238CA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366550" y="414001"/>
            <a:ext cx="5490000" cy="539999"/>
          </a:xfrm>
          <a:noFill/>
        </p:spPr>
        <p:txBody>
          <a:bodyPr vert="horz" wrap="square" lIns="91440" tIns="45720" rIns="91440" bIns="45720" rtlCol="0" anchor="ctr">
            <a:spAutoFit/>
          </a:bodyPr>
          <a:lstStyle>
            <a:lvl1pPr marL="0" indent="0">
              <a:buNone/>
              <a:defRPr lang="en-US" sz="3200" b="1" spc="-100" dirty="0">
                <a:solidFill>
                  <a:srgbClr val="F2F2F2"/>
                </a:solidFill>
              </a:defRPr>
            </a:lvl1pPr>
          </a:lstStyle>
          <a:p>
            <a:pPr marL="228600" lvl="0" indent="-457200">
              <a:lnSpc>
                <a:spcPct val="90000"/>
              </a:lnSpc>
              <a:spcBef>
                <a:spcPct val="0"/>
              </a:spcBef>
            </a:pPr>
            <a:r>
              <a:rPr lang="en-US"/>
              <a:t>[Agenda title]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473D5B8-0062-4AF1-BAAD-F0245BBCB05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3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524F7CD9-BE7E-44F2-B91D-FBB7E33008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28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6A96BE73-CA7E-487E-A3CB-25863266F21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366550" y="5589000"/>
            <a:ext cx="899450" cy="494975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1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00:00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1341FF20-985B-4A9C-9ECE-655A7E239E7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7311000" y="5589001"/>
            <a:ext cx="4545000" cy="63005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 b="0">
                <a:solidFill>
                  <a:srgbClr val="F2F2F2"/>
                </a:solidFill>
              </a:defRPr>
            </a:lvl1pPr>
            <a:lvl2pPr>
              <a:defRPr sz="2400">
                <a:solidFill>
                  <a:srgbClr val="F2F2F2"/>
                </a:solidFill>
              </a:defRPr>
            </a:lvl2pPr>
            <a:lvl3pPr>
              <a:defRPr sz="2400">
                <a:solidFill>
                  <a:srgbClr val="F2F2F2"/>
                </a:solidFill>
              </a:defRPr>
            </a:lvl3pPr>
            <a:lvl4pPr>
              <a:defRPr sz="2400">
                <a:solidFill>
                  <a:srgbClr val="F2F2F2"/>
                </a:solidFill>
              </a:defRPr>
            </a:lvl4pPr>
            <a:lvl5pPr>
              <a:defRPr sz="2400">
                <a:solidFill>
                  <a:srgbClr val="F2F2F2"/>
                </a:solidFill>
              </a:defRPr>
            </a:lvl5pPr>
          </a:lstStyle>
          <a:p>
            <a:pPr lvl="0"/>
            <a:r>
              <a:rPr lang="en-US"/>
              <a:t>[Description]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54A22E8-436E-4761-95DC-36B035F13910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98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erstitial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5289397-00E1-42AA-8577-7E469339DA7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56002" y="2259000"/>
            <a:ext cx="4679998" cy="16152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2BFE4-A0A1-48E5-B3BC-F4E4D64538E1}"/>
              </a:ext>
            </a:extLst>
          </p:cNvPr>
          <p:cNvSpPr txBox="1"/>
          <p:nvPr userDrawn="1"/>
        </p:nvSpPr>
        <p:spPr>
          <a:xfrm>
            <a:off x="3936000" y="4014000"/>
            <a:ext cx="432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spc="-100" baseline="0">
                <a:solidFill>
                  <a:srgbClr val="F2F2F2"/>
                </a:solidFill>
              </a:rPr>
              <a:t>Insider Dev Tour</a:t>
            </a:r>
          </a:p>
        </p:txBody>
      </p:sp>
    </p:spTree>
    <p:extLst>
      <p:ext uri="{BB962C8B-B14F-4D97-AF65-F5344CB8AC3E}">
        <p14:creationId xmlns:p14="http://schemas.microsoft.com/office/powerpoint/2010/main" val="281662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ssion eval slide">
    <p:bg>
      <p:bgPr>
        <a:solidFill>
          <a:srgbClr val="2356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6F42743-FCB6-4A78-8650-8E6FD589062C}"/>
              </a:ext>
            </a:extLst>
          </p:cNvPr>
          <p:cNvGrpSpPr/>
          <p:nvPr userDrawn="1"/>
        </p:nvGrpSpPr>
        <p:grpSpPr>
          <a:xfrm>
            <a:off x="0" y="3429000"/>
            <a:ext cx="12192000" cy="3429000"/>
            <a:chOff x="0" y="3429000"/>
            <a:chExt cx="12192000" cy="3429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B71FC54-1FF9-4918-BFB9-811E998F545B}"/>
                </a:ext>
              </a:extLst>
            </p:cNvPr>
            <p:cNvSpPr/>
            <p:nvPr userDrawn="1"/>
          </p:nvSpPr>
          <p:spPr>
            <a:xfrm>
              <a:off x="0" y="3429000"/>
              <a:ext cx="12192000" cy="3429000"/>
            </a:xfrm>
            <a:prstGeom prst="rect">
              <a:avLst/>
            </a:prstGeom>
            <a:solidFill>
              <a:srgbClr val="163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5F7C655E-9DC3-42DD-BEC6-0DDF80694D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6000" y="6219000"/>
              <a:ext cx="912649" cy="31500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EDFAA6E-44F7-49BA-9E49-6AB9A10A10B9}"/>
                </a:ext>
              </a:extLst>
            </p:cNvPr>
            <p:cNvGrpSpPr/>
            <p:nvPr userDrawn="1"/>
          </p:nvGrpSpPr>
          <p:grpSpPr>
            <a:xfrm>
              <a:off x="11631000" y="6264000"/>
              <a:ext cx="225000" cy="225000"/>
              <a:chOff x="1776000" y="1269000"/>
              <a:chExt cx="1530000" cy="153000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337F59-92A8-439F-AAA4-2FE0EBDB96C2}"/>
                  </a:ext>
                </a:extLst>
              </p:cNvPr>
              <p:cNvSpPr/>
              <p:nvPr userDrawn="1"/>
            </p:nvSpPr>
            <p:spPr>
              <a:xfrm>
                <a:off x="177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4BA7FC4-69AC-4A78-A71B-8EC8418181FB}"/>
                  </a:ext>
                </a:extLst>
              </p:cNvPr>
              <p:cNvSpPr/>
              <p:nvPr userDrawn="1"/>
            </p:nvSpPr>
            <p:spPr>
              <a:xfrm>
                <a:off x="177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FA46DA2-8688-4642-9A34-596ADF0F96C2}"/>
                  </a:ext>
                </a:extLst>
              </p:cNvPr>
              <p:cNvSpPr/>
              <p:nvPr userDrawn="1"/>
            </p:nvSpPr>
            <p:spPr>
              <a:xfrm>
                <a:off x="2586000" y="126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0D8E9DE-C1AC-48CC-B8C9-C6D1EFE6AD3B}"/>
                  </a:ext>
                </a:extLst>
              </p:cNvPr>
              <p:cNvSpPr/>
              <p:nvPr userDrawn="1"/>
            </p:nvSpPr>
            <p:spPr>
              <a:xfrm>
                <a:off x="2586000" y="2079000"/>
                <a:ext cx="720000" cy="720000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87F4173-C921-4892-988A-21E0E466BC4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4149000"/>
            <a:ext cx="11520000" cy="1305000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F2F2F2"/>
                </a:solidFill>
              </a:defRPr>
            </a:lvl1pPr>
          </a:lstStyle>
          <a:p>
            <a:r>
              <a:rPr lang="en-US"/>
              <a:t>[Next session name]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E93315E-4E29-4881-B162-153F6D8DED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6000" y="5544000"/>
            <a:ext cx="9144000" cy="551636"/>
          </a:xfrm>
        </p:spPr>
        <p:txBody>
          <a:bodyPr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[Next session presenter]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FAEBD194-8656-4F12-A18F-0749897E1905}"/>
              </a:ext>
            </a:extLst>
          </p:cNvPr>
          <p:cNvSpPr txBox="1">
            <a:spLocks/>
          </p:cNvSpPr>
          <p:nvPr userDrawn="1"/>
        </p:nvSpPr>
        <p:spPr>
          <a:xfrm>
            <a:off x="336000" y="3744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3076BC"/>
                </a:solidFill>
              </a:rPr>
              <a:t>Next up…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165FA69-6764-4ECA-AD8A-4F3399354AD0}"/>
              </a:ext>
            </a:extLst>
          </p:cNvPr>
          <p:cNvSpPr txBox="1">
            <a:spLocks/>
          </p:cNvSpPr>
          <p:nvPr userDrawn="1"/>
        </p:nvSpPr>
        <p:spPr>
          <a:xfrm>
            <a:off x="336000" y="1269000"/>
            <a:ext cx="9189000" cy="720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b="1" spc="-100" baseline="0">
                <a:solidFill>
                  <a:srgbClr val="F2F2F2"/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/>
              <a:t>Thanks!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0FCE637-E5A5-4EE0-972E-7EEDBBA29513}"/>
              </a:ext>
            </a:extLst>
          </p:cNvPr>
          <p:cNvSpPr txBox="1">
            <a:spLocks/>
          </p:cNvSpPr>
          <p:nvPr userDrawn="1"/>
        </p:nvSpPr>
        <p:spPr>
          <a:xfrm>
            <a:off x="336000" y="1989000"/>
            <a:ext cx="9144000" cy="36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sz="1800" kern="1200" spc="-50" baseline="0" dirty="0">
                <a:solidFill>
                  <a:srgbClr val="F2F2F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4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 spc="-50" baseline="0">
                <a:solidFill>
                  <a:srgbClr val="26262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Please don’t forget to complete the survey!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03F7C4A-F52D-4A7A-821D-78986052A3A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886000" y="144000"/>
            <a:ext cx="3163696" cy="3165497"/>
          </a:xfrm>
        </p:spPr>
        <p:txBody>
          <a:bodyPr/>
          <a:lstStyle>
            <a:lvl1pPr marL="0" indent="0" algn="ctr">
              <a:buNone/>
              <a:defRPr>
                <a:solidFill>
                  <a:srgbClr val="F2F2F2"/>
                </a:solidFill>
              </a:defRPr>
            </a:lvl1pPr>
          </a:lstStyle>
          <a:p>
            <a:r>
              <a:rPr lang="en-US"/>
              <a:t>QR Code</a:t>
            </a:r>
          </a:p>
        </p:txBody>
      </p:sp>
    </p:spTree>
    <p:extLst>
      <p:ext uri="{BB962C8B-B14F-4D97-AF65-F5344CB8AC3E}">
        <p14:creationId xmlns:p14="http://schemas.microsoft.com/office/powerpoint/2010/main" val="131244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/>
      <p:bldP spid="13" grpId="0"/>
      <p:bldP spid="14" grpId="0"/>
      <p:bldP spid="1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152928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070600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Text Op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CCA451-87B3-4379-BE12-A523A542F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3716" y="2"/>
            <a:ext cx="3120585" cy="572559"/>
          </a:xfrm>
        </p:spPr>
        <p:txBody>
          <a:bodyPr anchor="ctr">
            <a:normAutofit/>
          </a:bodyPr>
          <a:lstStyle>
            <a:lvl1pPr>
              <a:defRPr lang="en-US" sz="600" b="1" i="0" kern="1200" cap="all" spc="20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643B8C-4E5D-4008-A0CF-DF9AD2384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9658" y="1529934"/>
            <a:ext cx="3346642" cy="4755509"/>
          </a:xfrm>
        </p:spPr>
        <p:txBody>
          <a:bodyPr numCol="1" spcCol="762000">
            <a:noAutofit/>
          </a:bodyPr>
          <a:lstStyle>
            <a:lvl1pPr>
              <a:defRPr/>
            </a:lvl1pPr>
            <a:lvl2pPr>
              <a:defRPr lang="en-US" dirty="0" smtClean="0"/>
            </a:lvl2pPr>
            <a:lvl3pPr marL="112195" indent="-112195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>
              <a:defRPr lang="en-US" sz="1000" b="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</a:lstStyle>
          <a:p>
            <a:pPr marL="0" marR="0" lvl="3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23535A-38D8-4FF6-8984-CB3E7778D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428" y="486841"/>
            <a:ext cx="3331773" cy="1043093"/>
          </a:xfrm>
        </p:spPr>
        <p:txBody>
          <a:bodyPr tIns="0" bIns="0">
            <a:noAutofit/>
          </a:bodyPr>
          <a:lstStyle>
            <a:lvl1pPr>
              <a:defRPr lang="en-US" sz="2400" b="1" i="0" kern="1200" cap="none" spc="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4125041845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3A3051D2-DD0C-4419-9210-74A066BBE509}"/>
              </a:ext>
            </a:extLst>
          </p:cNvPr>
          <p:cNvSpPr>
            <a:spLocks noChangeAspect="1" noEditPoints="1"/>
          </p:cNvSpPr>
          <p:nvPr userDrawn="1"/>
        </p:nvSpPr>
        <p:spPr bwMode="black">
          <a:xfrm>
            <a:off x="584200" y="2903438"/>
            <a:ext cx="4343400" cy="527960"/>
          </a:xfrm>
          <a:custGeom>
            <a:avLst/>
            <a:gdLst>
              <a:gd name="T0" fmla="*/ 763 w 809"/>
              <a:gd name="T1" fmla="*/ 64 h 96"/>
              <a:gd name="T2" fmla="*/ 795 w 809"/>
              <a:gd name="T3" fmla="*/ 58 h 96"/>
              <a:gd name="T4" fmla="*/ 795 w 809"/>
              <a:gd name="T5" fmla="*/ 84 h 96"/>
              <a:gd name="T6" fmla="*/ 777 w 809"/>
              <a:gd name="T7" fmla="*/ 30 h 96"/>
              <a:gd name="T8" fmla="*/ 723 w 809"/>
              <a:gd name="T9" fmla="*/ 95 h 96"/>
              <a:gd name="T10" fmla="*/ 701 w 809"/>
              <a:gd name="T11" fmla="*/ 3 h 96"/>
              <a:gd name="T12" fmla="*/ 707 w 809"/>
              <a:gd name="T13" fmla="*/ 16 h 96"/>
              <a:gd name="T14" fmla="*/ 708 w 809"/>
              <a:gd name="T15" fmla="*/ 95 h 96"/>
              <a:gd name="T16" fmla="*/ 661 w 809"/>
              <a:gd name="T17" fmla="*/ 80 h 96"/>
              <a:gd name="T18" fmla="*/ 624 w 809"/>
              <a:gd name="T19" fmla="*/ 69 h 96"/>
              <a:gd name="T20" fmla="*/ 679 w 809"/>
              <a:gd name="T21" fmla="*/ 95 h 96"/>
              <a:gd name="T22" fmla="*/ 579 w 809"/>
              <a:gd name="T23" fmla="*/ 55 h 96"/>
              <a:gd name="T24" fmla="*/ 598 w 809"/>
              <a:gd name="T25" fmla="*/ 69 h 96"/>
              <a:gd name="T26" fmla="*/ 579 w 809"/>
              <a:gd name="T27" fmla="*/ 19 h 96"/>
              <a:gd name="T28" fmla="*/ 605 w 809"/>
              <a:gd name="T29" fmla="*/ 88 h 96"/>
              <a:gd name="T30" fmla="*/ 602 w 809"/>
              <a:gd name="T31" fmla="*/ 12 h 96"/>
              <a:gd name="T32" fmla="*/ 608 w 809"/>
              <a:gd name="T33" fmla="*/ 55 h 96"/>
              <a:gd name="T34" fmla="*/ 471 w 809"/>
              <a:gd name="T35" fmla="*/ 32 h 96"/>
              <a:gd name="T36" fmla="*/ 474 w 809"/>
              <a:gd name="T37" fmla="*/ 2 h 96"/>
              <a:gd name="T38" fmla="*/ 432 w 809"/>
              <a:gd name="T39" fmla="*/ 32 h 96"/>
              <a:gd name="T40" fmla="*/ 457 w 809"/>
              <a:gd name="T41" fmla="*/ 43 h 96"/>
              <a:gd name="T42" fmla="*/ 500 w 809"/>
              <a:gd name="T43" fmla="*/ 96 h 96"/>
              <a:gd name="T44" fmla="*/ 496 w 809"/>
              <a:gd name="T45" fmla="*/ 74 h 96"/>
              <a:gd name="T46" fmla="*/ 496 w 809"/>
              <a:gd name="T47" fmla="*/ 13 h 96"/>
              <a:gd name="T48" fmla="*/ 378 w 809"/>
              <a:gd name="T49" fmla="*/ 64 h 96"/>
              <a:gd name="T50" fmla="*/ 419 w 809"/>
              <a:gd name="T51" fmla="*/ 39 h 96"/>
              <a:gd name="T52" fmla="*/ 363 w 809"/>
              <a:gd name="T53" fmla="*/ 64 h 96"/>
              <a:gd name="T54" fmla="*/ 345 w 809"/>
              <a:gd name="T55" fmla="*/ 62 h 96"/>
              <a:gd name="T56" fmla="*/ 325 w 809"/>
              <a:gd name="T57" fmla="*/ 48 h 96"/>
              <a:gd name="T58" fmla="*/ 352 w 809"/>
              <a:gd name="T59" fmla="*/ 46 h 96"/>
              <a:gd name="T60" fmla="*/ 313 w 809"/>
              <a:gd name="T61" fmla="*/ 41 h 96"/>
              <a:gd name="T62" fmla="*/ 327 w 809"/>
              <a:gd name="T63" fmla="*/ 67 h 96"/>
              <a:gd name="T64" fmla="*/ 328 w 809"/>
              <a:gd name="T65" fmla="*/ 86 h 96"/>
              <a:gd name="T66" fmla="*/ 347 w 809"/>
              <a:gd name="T67" fmla="*/ 91 h 96"/>
              <a:gd name="T68" fmla="*/ 286 w 809"/>
              <a:gd name="T69" fmla="*/ 63 h 96"/>
              <a:gd name="T70" fmla="*/ 256 w 809"/>
              <a:gd name="T71" fmla="*/ 79 h 96"/>
              <a:gd name="T72" fmla="*/ 301 w 809"/>
              <a:gd name="T73" fmla="*/ 63 h 96"/>
              <a:gd name="T74" fmla="*/ 246 w 809"/>
              <a:gd name="T75" fmla="*/ 39 h 96"/>
              <a:gd name="T76" fmla="*/ 210 w 809"/>
              <a:gd name="T77" fmla="*/ 45 h 96"/>
              <a:gd name="T78" fmla="*/ 210 w 809"/>
              <a:gd name="T79" fmla="*/ 65 h 96"/>
              <a:gd name="T80" fmla="*/ 226 w 809"/>
              <a:gd name="T81" fmla="*/ 31 h 96"/>
              <a:gd name="T82" fmla="*/ 165 w 809"/>
              <a:gd name="T83" fmla="*/ 96 h 96"/>
              <a:gd name="T84" fmla="*/ 148 w 809"/>
              <a:gd name="T85" fmla="*/ 64 h 96"/>
              <a:gd name="T86" fmla="*/ 167 w 809"/>
              <a:gd name="T87" fmla="*/ 30 h 96"/>
              <a:gd name="T88" fmla="*/ 108 w 809"/>
              <a:gd name="T89" fmla="*/ 32 h 96"/>
              <a:gd name="T90" fmla="*/ 110 w 809"/>
              <a:gd name="T91" fmla="*/ 17 h 96"/>
              <a:gd name="T92" fmla="*/ 116 w 809"/>
              <a:gd name="T93" fmla="*/ 3 h 96"/>
              <a:gd name="T94" fmla="*/ 80 w 809"/>
              <a:gd name="T95" fmla="*/ 38 h 96"/>
              <a:gd name="T96" fmla="*/ 42 w 809"/>
              <a:gd name="T97" fmla="*/ 95 h 96"/>
              <a:gd name="T98" fmla="*/ 14 w 809"/>
              <a:gd name="T99" fmla="*/ 95 h 96"/>
              <a:gd name="T100" fmla="*/ 47 w 809"/>
              <a:gd name="T101" fmla="*/ 75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09" h="96">
                <a:moveTo>
                  <a:pt x="795" y="58"/>
                </a:moveTo>
                <a:cubicBezTo>
                  <a:pt x="795" y="53"/>
                  <a:pt x="794" y="50"/>
                  <a:pt x="791" y="46"/>
                </a:cubicBezTo>
                <a:cubicBezTo>
                  <a:pt x="788" y="43"/>
                  <a:pt x="784" y="42"/>
                  <a:pt x="780" y="42"/>
                </a:cubicBezTo>
                <a:cubicBezTo>
                  <a:pt x="775" y="42"/>
                  <a:pt x="770" y="44"/>
                  <a:pt x="767" y="48"/>
                </a:cubicBezTo>
                <a:cubicBezTo>
                  <a:pt x="764" y="52"/>
                  <a:pt x="763" y="57"/>
                  <a:pt x="763" y="64"/>
                </a:cubicBezTo>
                <a:cubicBezTo>
                  <a:pt x="763" y="71"/>
                  <a:pt x="764" y="76"/>
                  <a:pt x="767" y="79"/>
                </a:cubicBezTo>
                <a:cubicBezTo>
                  <a:pt x="770" y="83"/>
                  <a:pt x="774" y="85"/>
                  <a:pt x="779" y="85"/>
                </a:cubicBezTo>
                <a:cubicBezTo>
                  <a:pt x="784" y="85"/>
                  <a:pt x="788" y="83"/>
                  <a:pt x="791" y="79"/>
                </a:cubicBezTo>
                <a:cubicBezTo>
                  <a:pt x="794" y="76"/>
                  <a:pt x="795" y="71"/>
                  <a:pt x="795" y="66"/>
                </a:cubicBezTo>
                <a:lnTo>
                  <a:pt x="795" y="58"/>
                </a:lnTo>
                <a:close/>
                <a:moveTo>
                  <a:pt x="809" y="2"/>
                </a:moveTo>
                <a:cubicBezTo>
                  <a:pt x="809" y="95"/>
                  <a:pt x="809" y="95"/>
                  <a:pt x="809" y="95"/>
                </a:cubicBezTo>
                <a:cubicBezTo>
                  <a:pt x="795" y="95"/>
                  <a:pt x="795" y="95"/>
                  <a:pt x="795" y="95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5" y="84"/>
                  <a:pt x="795" y="84"/>
                  <a:pt x="795" y="84"/>
                </a:cubicBezTo>
                <a:cubicBezTo>
                  <a:pt x="790" y="92"/>
                  <a:pt x="783" y="96"/>
                  <a:pt x="774" y="96"/>
                </a:cubicBezTo>
                <a:cubicBezTo>
                  <a:pt x="766" y="96"/>
                  <a:pt x="760" y="93"/>
                  <a:pt x="755" y="88"/>
                </a:cubicBezTo>
                <a:cubicBezTo>
                  <a:pt x="751" y="82"/>
                  <a:pt x="748" y="74"/>
                  <a:pt x="748" y="65"/>
                </a:cubicBezTo>
                <a:cubicBezTo>
                  <a:pt x="748" y="54"/>
                  <a:pt x="751" y="46"/>
                  <a:pt x="756" y="40"/>
                </a:cubicBezTo>
                <a:cubicBezTo>
                  <a:pt x="761" y="34"/>
                  <a:pt x="768" y="30"/>
                  <a:pt x="777" y="30"/>
                </a:cubicBezTo>
                <a:cubicBezTo>
                  <a:pt x="785" y="30"/>
                  <a:pt x="791" y="34"/>
                  <a:pt x="795" y="41"/>
                </a:cubicBezTo>
                <a:cubicBezTo>
                  <a:pt x="795" y="41"/>
                  <a:pt x="795" y="41"/>
                  <a:pt x="795" y="41"/>
                </a:cubicBezTo>
                <a:cubicBezTo>
                  <a:pt x="795" y="2"/>
                  <a:pt x="795" y="2"/>
                  <a:pt x="795" y="2"/>
                </a:cubicBezTo>
                <a:lnTo>
                  <a:pt x="809" y="2"/>
                </a:lnTo>
                <a:close/>
                <a:moveTo>
                  <a:pt x="723" y="95"/>
                </a:moveTo>
                <a:cubicBezTo>
                  <a:pt x="738" y="95"/>
                  <a:pt x="738" y="95"/>
                  <a:pt x="738" y="95"/>
                </a:cubicBezTo>
                <a:cubicBezTo>
                  <a:pt x="738" y="2"/>
                  <a:pt x="738" y="2"/>
                  <a:pt x="738" y="2"/>
                </a:cubicBezTo>
                <a:cubicBezTo>
                  <a:pt x="723" y="2"/>
                  <a:pt x="723" y="2"/>
                  <a:pt x="723" y="2"/>
                </a:cubicBezTo>
                <a:lnTo>
                  <a:pt x="723" y="95"/>
                </a:lnTo>
                <a:close/>
                <a:moveTo>
                  <a:pt x="701" y="3"/>
                </a:moveTo>
                <a:cubicBezTo>
                  <a:pt x="699" y="3"/>
                  <a:pt x="697" y="3"/>
                  <a:pt x="695" y="5"/>
                </a:cubicBezTo>
                <a:cubicBezTo>
                  <a:pt x="694" y="7"/>
                  <a:pt x="693" y="8"/>
                  <a:pt x="693" y="11"/>
                </a:cubicBezTo>
                <a:cubicBezTo>
                  <a:pt x="693" y="13"/>
                  <a:pt x="694" y="15"/>
                  <a:pt x="695" y="17"/>
                </a:cubicBezTo>
                <a:cubicBezTo>
                  <a:pt x="697" y="18"/>
                  <a:pt x="699" y="19"/>
                  <a:pt x="701" y="19"/>
                </a:cubicBezTo>
                <a:cubicBezTo>
                  <a:pt x="704" y="19"/>
                  <a:pt x="706" y="18"/>
                  <a:pt x="707" y="16"/>
                </a:cubicBezTo>
                <a:cubicBezTo>
                  <a:pt x="709" y="15"/>
                  <a:pt x="710" y="13"/>
                  <a:pt x="710" y="11"/>
                </a:cubicBezTo>
                <a:cubicBezTo>
                  <a:pt x="710" y="8"/>
                  <a:pt x="709" y="7"/>
                  <a:pt x="707" y="5"/>
                </a:cubicBezTo>
                <a:cubicBezTo>
                  <a:pt x="706" y="3"/>
                  <a:pt x="704" y="3"/>
                  <a:pt x="701" y="3"/>
                </a:cubicBezTo>
                <a:moveTo>
                  <a:pt x="694" y="95"/>
                </a:moveTo>
                <a:cubicBezTo>
                  <a:pt x="708" y="95"/>
                  <a:pt x="708" y="95"/>
                  <a:pt x="708" y="95"/>
                </a:cubicBezTo>
                <a:cubicBezTo>
                  <a:pt x="708" y="32"/>
                  <a:pt x="708" y="32"/>
                  <a:pt x="708" y="32"/>
                </a:cubicBezTo>
                <a:cubicBezTo>
                  <a:pt x="694" y="32"/>
                  <a:pt x="694" y="32"/>
                  <a:pt x="694" y="32"/>
                </a:cubicBezTo>
                <a:lnTo>
                  <a:pt x="694" y="95"/>
                </a:lnTo>
                <a:close/>
                <a:moveTo>
                  <a:pt x="665" y="68"/>
                </a:moveTo>
                <a:cubicBezTo>
                  <a:pt x="665" y="73"/>
                  <a:pt x="664" y="77"/>
                  <a:pt x="661" y="80"/>
                </a:cubicBezTo>
                <a:cubicBezTo>
                  <a:pt x="658" y="83"/>
                  <a:pt x="655" y="85"/>
                  <a:pt x="651" y="85"/>
                </a:cubicBezTo>
                <a:cubicBezTo>
                  <a:pt x="642" y="85"/>
                  <a:pt x="638" y="79"/>
                  <a:pt x="638" y="68"/>
                </a:cubicBezTo>
                <a:cubicBezTo>
                  <a:pt x="638" y="32"/>
                  <a:pt x="638" y="32"/>
                  <a:pt x="638" y="32"/>
                </a:cubicBezTo>
                <a:cubicBezTo>
                  <a:pt x="624" y="32"/>
                  <a:pt x="624" y="32"/>
                  <a:pt x="624" y="32"/>
                </a:cubicBezTo>
                <a:cubicBezTo>
                  <a:pt x="624" y="69"/>
                  <a:pt x="624" y="69"/>
                  <a:pt x="624" y="69"/>
                </a:cubicBezTo>
                <a:cubicBezTo>
                  <a:pt x="624" y="87"/>
                  <a:pt x="631" y="96"/>
                  <a:pt x="646" y="96"/>
                </a:cubicBezTo>
                <a:cubicBezTo>
                  <a:pt x="654" y="96"/>
                  <a:pt x="661" y="92"/>
                  <a:pt x="665" y="85"/>
                </a:cubicBezTo>
                <a:cubicBezTo>
                  <a:pt x="665" y="85"/>
                  <a:pt x="665" y="85"/>
                  <a:pt x="665" y="85"/>
                </a:cubicBezTo>
                <a:cubicBezTo>
                  <a:pt x="665" y="95"/>
                  <a:pt x="665" y="95"/>
                  <a:pt x="665" y="95"/>
                </a:cubicBezTo>
                <a:cubicBezTo>
                  <a:pt x="679" y="95"/>
                  <a:pt x="679" y="95"/>
                  <a:pt x="679" y="95"/>
                </a:cubicBezTo>
                <a:cubicBezTo>
                  <a:pt x="679" y="32"/>
                  <a:pt x="679" y="32"/>
                  <a:pt x="679" y="32"/>
                </a:cubicBezTo>
                <a:cubicBezTo>
                  <a:pt x="665" y="32"/>
                  <a:pt x="665" y="32"/>
                  <a:pt x="665" y="32"/>
                </a:cubicBezTo>
                <a:lnTo>
                  <a:pt x="665" y="68"/>
                </a:lnTo>
                <a:close/>
                <a:moveTo>
                  <a:pt x="598" y="69"/>
                </a:moveTo>
                <a:cubicBezTo>
                  <a:pt x="598" y="60"/>
                  <a:pt x="592" y="55"/>
                  <a:pt x="579" y="55"/>
                </a:cubicBezTo>
                <a:cubicBezTo>
                  <a:pt x="569" y="55"/>
                  <a:pt x="569" y="55"/>
                  <a:pt x="569" y="55"/>
                </a:cubicBezTo>
                <a:cubicBezTo>
                  <a:pt x="569" y="83"/>
                  <a:pt x="569" y="83"/>
                  <a:pt x="569" y="83"/>
                </a:cubicBezTo>
                <a:cubicBezTo>
                  <a:pt x="581" y="83"/>
                  <a:pt x="581" y="83"/>
                  <a:pt x="581" y="83"/>
                </a:cubicBezTo>
                <a:cubicBezTo>
                  <a:pt x="587" y="83"/>
                  <a:pt x="591" y="82"/>
                  <a:pt x="594" y="79"/>
                </a:cubicBezTo>
                <a:cubicBezTo>
                  <a:pt x="597" y="77"/>
                  <a:pt x="598" y="73"/>
                  <a:pt x="598" y="69"/>
                </a:cubicBezTo>
                <a:moveTo>
                  <a:pt x="569" y="44"/>
                </a:moveTo>
                <a:cubicBezTo>
                  <a:pt x="578" y="44"/>
                  <a:pt x="578" y="44"/>
                  <a:pt x="578" y="44"/>
                </a:cubicBezTo>
                <a:cubicBezTo>
                  <a:pt x="583" y="44"/>
                  <a:pt x="587" y="42"/>
                  <a:pt x="590" y="40"/>
                </a:cubicBezTo>
                <a:cubicBezTo>
                  <a:pt x="593" y="38"/>
                  <a:pt x="594" y="34"/>
                  <a:pt x="594" y="30"/>
                </a:cubicBezTo>
                <a:cubicBezTo>
                  <a:pt x="594" y="22"/>
                  <a:pt x="589" y="19"/>
                  <a:pt x="579" y="19"/>
                </a:cubicBezTo>
                <a:cubicBezTo>
                  <a:pt x="569" y="19"/>
                  <a:pt x="569" y="19"/>
                  <a:pt x="569" y="19"/>
                </a:cubicBezTo>
                <a:lnTo>
                  <a:pt x="569" y="44"/>
                </a:lnTo>
                <a:close/>
                <a:moveTo>
                  <a:pt x="608" y="55"/>
                </a:moveTo>
                <a:cubicBezTo>
                  <a:pt x="612" y="58"/>
                  <a:pt x="614" y="63"/>
                  <a:pt x="614" y="69"/>
                </a:cubicBezTo>
                <a:cubicBezTo>
                  <a:pt x="614" y="77"/>
                  <a:pt x="611" y="83"/>
                  <a:pt x="605" y="88"/>
                </a:cubicBezTo>
                <a:cubicBezTo>
                  <a:pt x="599" y="92"/>
                  <a:pt x="591" y="95"/>
                  <a:pt x="582" y="95"/>
                </a:cubicBezTo>
                <a:cubicBezTo>
                  <a:pt x="554" y="95"/>
                  <a:pt x="554" y="95"/>
                  <a:pt x="554" y="95"/>
                </a:cubicBezTo>
                <a:cubicBezTo>
                  <a:pt x="554" y="7"/>
                  <a:pt x="554" y="7"/>
                  <a:pt x="554" y="7"/>
                </a:cubicBezTo>
                <a:cubicBezTo>
                  <a:pt x="582" y="7"/>
                  <a:pt x="582" y="7"/>
                  <a:pt x="582" y="7"/>
                </a:cubicBezTo>
                <a:cubicBezTo>
                  <a:pt x="591" y="7"/>
                  <a:pt x="597" y="9"/>
                  <a:pt x="602" y="12"/>
                </a:cubicBezTo>
                <a:cubicBezTo>
                  <a:pt x="607" y="16"/>
                  <a:pt x="610" y="21"/>
                  <a:pt x="610" y="27"/>
                </a:cubicBezTo>
                <a:cubicBezTo>
                  <a:pt x="610" y="32"/>
                  <a:pt x="608" y="36"/>
                  <a:pt x="605" y="40"/>
                </a:cubicBezTo>
                <a:cubicBezTo>
                  <a:pt x="603" y="44"/>
                  <a:pt x="599" y="46"/>
                  <a:pt x="594" y="48"/>
                </a:cubicBezTo>
                <a:cubicBezTo>
                  <a:pt x="594" y="48"/>
                  <a:pt x="594" y="48"/>
                  <a:pt x="594" y="48"/>
                </a:cubicBezTo>
                <a:cubicBezTo>
                  <a:pt x="600" y="49"/>
                  <a:pt x="605" y="51"/>
                  <a:pt x="608" y="55"/>
                </a:cubicBezTo>
                <a:moveTo>
                  <a:pt x="496" y="13"/>
                </a:moveTo>
                <a:cubicBezTo>
                  <a:pt x="482" y="17"/>
                  <a:pt x="482" y="17"/>
                  <a:pt x="482" y="17"/>
                </a:cubicBezTo>
                <a:cubicBezTo>
                  <a:pt x="482" y="32"/>
                  <a:pt x="482" y="32"/>
                  <a:pt x="482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71" y="32"/>
                  <a:pt x="471" y="32"/>
                  <a:pt x="471" y="32"/>
                </a:cubicBezTo>
                <a:cubicBezTo>
                  <a:pt x="457" y="32"/>
                  <a:pt x="457" y="32"/>
                  <a:pt x="457" y="32"/>
                </a:cubicBezTo>
                <a:cubicBezTo>
                  <a:pt x="457" y="23"/>
                  <a:pt x="457" y="23"/>
                  <a:pt x="457" y="23"/>
                </a:cubicBezTo>
                <a:cubicBezTo>
                  <a:pt x="457" y="16"/>
                  <a:pt x="460" y="12"/>
                  <a:pt x="467" y="12"/>
                </a:cubicBezTo>
                <a:cubicBezTo>
                  <a:pt x="470" y="12"/>
                  <a:pt x="472" y="12"/>
                  <a:pt x="474" y="13"/>
                </a:cubicBezTo>
                <a:cubicBezTo>
                  <a:pt x="474" y="2"/>
                  <a:pt x="474" y="2"/>
                  <a:pt x="474" y="2"/>
                </a:cubicBezTo>
                <a:cubicBezTo>
                  <a:pt x="472" y="1"/>
                  <a:pt x="469" y="0"/>
                  <a:pt x="465" y="0"/>
                </a:cubicBezTo>
                <a:cubicBezTo>
                  <a:pt x="459" y="0"/>
                  <a:pt x="454" y="2"/>
                  <a:pt x="449" y="6"/>
                </a:cubicBezTo>
                <a:cubicBezTo>
                  <a:pt x="445" y="10"/>
                  <a:pt x="443" y="15"/>
                  <a:pt x="443" y="22"/>
                </a:cubicBezTo>
                <a:cubicBezTo>
                  <a:pt x="443" y="32"/>
                  <a:pt x="443" y="32"/>
                  <a:pt x="443" y="32"/>
                </a:cubicBezTo>
                <a:cubicBezTo>
                  <a:pt x="432" y="32"/>
                  <a:pt x="432" y="32"/>
                  <a:pt x="432" y="32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43" y="43"/>
                  <a:pt x="443" y="43"/>
                  <a:pt x="443" y="43"/>
                </a:cubicBezTo>
                <a:cubicBezTo>
                  <a:pt x="443" y="95"/>
                  <a:pt x="443" y="95"/>
                  <a:pt x="443" y="95"/>
                </a:cubicBezTo>
                <a:cubicBezTo>
                  <a:pt x="457" y="95"/>
                  <a:pt x="457" y="95"/>
                  <a:pt x="457" y="95"/>
                </a:cubicBezTo>
                <a:cubicBezTo>
                  <a:pt x="457" y="43"/>
                  <a:pt x="457" y="43"/>
                  <a:pt x="457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71" y="43"/>
                  <a:pt x="471" y="43"/>
                  <a:pt x="471" y="43"/>
                </a:cubicBezTo>
                <a:cubicBezTo>
                  <a:pt x="482" y="43"/>
                  <a:pt x="482" y="43"/>
                  <a:pt x="482" y="43"/>
                </a:cubicBezTo>
                <a:cubicBezTo>
                  <a:pt x="482" y="79"/>
                  <a:pt x="482" y="79"/>
                  <a:pt x="482" y="79"/>
                </a:cubicBezTo>
                <a:cubicBezTo>
                  <a:pt x="482" y="90"/>
                  <a:pt x="488" y="96"/>
                  <a:pt x="500" y="96"/>
                </a:cubicBezTo>
                <a:cubicBezTo>
                  <a:pt x="504" y="96"/>
                  <a:pt x="508" y="95"/>
                  <a:pt x="511" y="94"/>
                </a:cubicBezTo>
                <a:cubicBezTo>
                  <a:pt x="511" y="83"/>
                  <a:pt x="511" y="83"/>
                  <a:pt x="511" y="83"/>
                </a:cubicBezTo>
                <a:cubicBezTo>
                  <a:pt x="509" y="84"/>
                  <a:pt x="507" y="85"/>
                  <a:pt x="505" y="85"/>
                </a:cubicBezTo>
                <a:cubicBezTo>
                  <a:pt x="501" y="85"/>
                  <a:pt x="499" y="84"/>
                  <a:pt x="498" y="82"/>
                </a:cubicBezTo>
                <a:cubicBezTo>
                  <a:pt x="496" y="81"/>
                  <a:pt x="496" y="78"/>
                  <a:pt x="496" y="74"/>
                </a:cubicBezTo>
                <a:cubicBezTo>
                  <a:pt x="496" y="43"/>
                  <a:pt x="496" y="43"/>
                  <a:pt x="496" y="43"/>
                </a:cubicBezTo>
                <a:cubicBezTo>
                  <a:pt x="511" y="43"/>
                  <a:pt x="511" y="43"/>
                  <a:pt x="511" y="43"/>
                </a:cubicBezTo>
                <a:cubicBezTo>
                  <a:pt x="511" y="32"/>
                  <a:pt x="511" y="32"/>
                  <a:pt x="511" y="32"/>
                </a:cubicBezTo>
                <a:cubicBezTo>
                  <a:pt x="496" y="32"/>
                  <a:pt x="496" y="32"/>
                  <a:pt x="496" y="32"/>
                </a:cubicBezTo>
                <a:lnTo>
                  <a:pt x="496" y="13"/>
                </a:lnTo>
                <a:close/>
                <a:moveTo>
                  <a:pt x="413" y="63"/>
                </a:moveTo>
                <a:cubicBezTo>
                  <a:pt x="413" y="56"/>
                  <a:pt x="412" y="51"/>
                  <a:pt x="409" y="47"/>
                </a:cubicBezTo>
                <a:cubicBezTo>
                  <a:pt x="406" y="44"/>
                  <a:pt x="401" y="42"/>
                  <a:pt x="396" y="42"/>
                </a:cubicBezTo>
                <a:cubicBezTo>
                  <a:pt x="390" y="42"/>
                  <a:pt x="386" y="44"/>
                  <a:pt x="382" y="48"/>
                </a:cubicBezTo>
                <a:cubicBezTo>
                  <a:pt x="379" y="51"/>
                  <a:pt x="378" y="57"/>
                  <a:pt x="378" y="64"/>
                </a:cubicBezTo>
                <a:cubicBezTo>
                  <a:pt x="378" y="70"/>
                  <a:pt x="379" y="75"/>
                  <a:pt x="383" y="79"/>
                </a:cubicBezTo>
                <a:cubicBezTo>
                  <a:pt x="386" y="83"/>
                  <a:pt x="390" y="85"/>
                  <a:pt x="396" y="85"/>
                </a:cubicBezTo>
                <a:cubicBezTo>
                  <a:pt x="401" y="85"/>
                  <a:pt x="406" y="83"/>
                  <a:pt x="409" y="79"/>
                </a:cubicBezTo>
                <a:cubicBezTo>
                  <a:pt x="412" y="76"/>
                  <a:pt x="413" y="70"/>
                  <a:pt x="413" y="63"/>
                </a:cubicBezTo>
                <a:moveTo>
                  <a:pt x="419" y="39"/>
                </a:moveTo>
                <a:cubicBezTo>
                  <a:pt x="425" y="45"/>
                  <a:pt x="428" y="53"/>
                  <a:pt x="428" y="63"/>
                </a:cubicBezTo>
                <a:cubicBezTo>
                  <a:pt x="428" y="73"/>
                  <a:pt x="425" y="81"/>
                  <a:pt x="419" y="87"/>
                </a:cubicBezTo>
                <a:cubicBezTo>
                  <a:pt x="413" y="93"/>
                  <a:pt x="405" y="96"/>
                  <a:pt x="395" y="96"/>
                </a:cubicBezTo>
                <a:cubicBezTo>
                  <a:pt x="385" y="96"/>
                  <a:pt x="378" y="93"/>
                  <a:pt x="372" y="87"/>
                </a:cubicBezTo>
                <a:cubicBezTo>
                  <a:pt x="366" y="81"/>
                  <a:pt x="363" y="74"/>
                  <a:pt x="363" y="64"/>
                </a:cubicBezTo>
                <a:cubicBezTo>
                  <a:pt x="363" y="53"/>
                  <a:pt x="366" y="45"/>
                  <a:pt x="372" y="39"/>
                </a:cubicBezTo>
                <a:cubicBezTo>
                  <a:pt x="378" y="33"/>
                  <a:pt x="386" y="30"/>
                  <a:pt x="396" y="30"/>
                </a:cubicBezTo>
                <a:cubicBezTo>
                  <a:pt x="406" y="30"/>
                  <a:pt x="414" y="33"/>
                  <a:pt x="419" y="39"/>
                </a:cubicBezTo>
                <a:moveTo>
                  <a:pt x="350" y="66"/>
                </a:moveTo>
                <a:cubicBezTo>
                  <a:pt x="349" y="64"/>
                  <a:pt x="347" y="63"/>
                  <a:pt x="345" y="62"/>
                </a:cubicBezTo>
                <a:cubicBezTo>
                  <a:pt x="343" y="60"/>
                  <a:pt x="340" y="59"/>
                  <a:pt x="337" y="58"/>
                </a:cubicBezTo>
                <a:cubicBezTo>
                  <a:pt x="335" y="58"/>
                  <a:pt x="334" y="57"/>
                  <a:pt x="332" y="56"/>
                </a:cubicBezTo>
                <a:cubicBezTo>
                  <a:pt x="330" y="56"/>
                  <a:pt x="329" y="55"/>
                  <a:pt x="328" y="54"/>
                </a:cubicBezTo>
                <a:cubicBezTo>
                  <a:pt x="327" y="54"/>
                  <a:pt x="326" y="53"/>
                  <a:pt x="325" y="52"/>
                </a:cubicBezTo>
                <a:cubicBezTo>
                  <a:pt x="325" y="51"/>
                  <a:pt x="325" y="50"/>
                  <a:pt x="325" y="48"/>
                </a:cubicBezTo>
                <a:cubicBezTo>
                  <a:pt x="325" y="47"/>
                  <a:pt x="325" y="46"/>
                  <a:pt x="325" y="45"/>
                </a:cubicBezTo>
                <a:cubicBezTo>
                  <a:pt x="326" y="45"/>
                  <a:pt x="327" y="44"/>
                  <a:pt x="328" y="43"/>
                </a:cubicBezTo>
                <a:cubicBezTo>
                  <a:pt x="329" y="42"/>
                  <a:pt x="330" y="42"/>
                  <a:pt x="332" y="42"/>
                </a:cubicBezTo>
                <a:cubicBezTo>
                  <a:pt x="333" y="41"/>
                  <a:pt x="335" y="41"/>
                  <a:pt x="336" y="41"/>
                </a:cubicBezTo>
                <a:cubicBezTo>
                  <a:pt x="342" y="41"/>
                  <a:pt x="347" y="43"/>
                  <a:pt x="352" y="46"/>
                </a:cubicBezTo>
                <a:cubicBezTo>
                  <a:pt x="352" y="33"/>
                  <a:pt x="352" y="33"/>
                  <a:pt x="352" y="33"/>
                </a:cubicBezTo>
                <a:cubicBezTo>
                  <a:pt x="347" y="31"/>
                  <a:pt x="342" y="30"/>
                  <a:pt x="336" y="30"/>
                </a:cubicBezTo>
                <a:cubicBezTo>
                  <a:pt x="333" y="30"/>
                  <a:pt x="330" y="31"/>
                  <a:pt x="327" y="32"/>
                </a:cubicBezTo>
                <a:cubicBezTo>
                  <a:pt x="323" y="32"/>
                  <a:pt x="321" y="34"/>
                  <a:pt x="318" y="35"/>
                </a:cubicBezTo>
                <a:cubicBezTo>
                  <a:pt x="316" y="37"/>
                  <a:pt x="314" y="39"/>
                  <a:pt x="313" y="41"/>
                </a:cubicBezTo>
                <a:cubicBezTo>
                  <a:pt x="311" y="43"/>
                  <a:pt x="310" y="46"/>
                  <a:pt x="310" y="49"/>
                </a:cubicBezTo>
                <a:cubicBezTo>
                  <a:pt x="310" y="51"/>
                  <a:pt x="311" y="54"/>
                  <a:pt x="311" y="55"/>
                </a:cubicBezTo>
                <a:cubicBezTo>
                  <a:pt x="312" y="57"/>
                  <a:pt x="313" y="59"/>
                  <a:pt x="315" y="60"/>
                </a:cubicBezTo>
                <a:cubicBezTo>
                  <a:pt x="316" y="62"/>
                  <a:pt x="318" y="63"/>
                  <a:pt x="320" y="64"/>
                </a:cubicBezTo>
                <a:cubicBezTo>
                  <a:pt x="322" y="65"/>
                  <a:pt x="324" y="66"/>
                  <a:pt x="327" y="67"/>
                </a:cubicBezTo>
                <a:cubicBezTo>
                  <a:pt x="329" y="68"/>
                  <a:pt x="331" y="69"/>
                  <a:pt x="332" y="70"/>
                </a:cubicBezTo>
                <a:cubicBezTo>
                  <a:pt x="334" y="70"/>
                  <a:pt x="335" y="71"/>
                  <a:pt x="337" y="72"/>
                </a:cubicBezTo>
                <a:cubicBezTo>
                  <a:pt x="338" y="72"/>
                  <a:pt x="339" y="73"/>
                  <a:pt x="340" y="74"/>
                </a:cubicBezTo>
                <a:cubicBezTo>
                  <a:pt x="340" y="75"/>
                  <a:pt x="341" y="77"/>
                  <a:pt x="341" y="78"/>
                </a:cubicBezTo>
                <a:cubicBezTo>
                  <a:pt x="341" y="83"/>
                  <a:pt x="336" y="86"/>
                  <a:pt x="328" y="86"/>
                </a:cubicBezTo>
                <a:cubicBezTo>
                  <a:pt x="322" y="86"/>
                  <a:pt x="316" y="84"/>
                  <a:pt x="310" y="79"/>
                </a:cubicBezTo>
                <a:cubicBezTo>
                  <a:pt x="310" y="93"/>
                  <a:pt x="310" y="93"/>
                  <a:pt x="310" y="93"/>
                </a:cubicBezTo>
                <a:cubicBezTo>
                  <a:pt x="315" y="95"/>
                  <a:pt x="321" y="96"/>
                  <a:pt x="328" y="96"/>
                </a:cubicBezTo>
                <a:cubicBezTo>
                  <a:pt x="332" y="96"/>
                  <a:pt x="335" y="96"/>
                  <a:pt x="338" y="95"/>
                </a:cubicBezTo>
                <a:cubicBezTo>
                  <a:pt x="342" y="94"/>
                  <a:pt x="344" y="93"/>
                  <a:pt x="347" y="91"/>
                </a:cubicBezTo>
                <a:cubicBezTo>
                  <a:pt x="349" y="90"/>
                  <a:pt x="351" y="88"/>
                  <a:pt x="353" y="86"/>
                </a:cubicBezTo>
                <a:cubicBezTo>
                  <a:pt x="354" y="83"/>
                  <a:pt x="355" y="80"/>
                  <a:pt x="355" y="77"/>
                </a:cubicBezTo>
                <a:cubicBezTo>
                  <a:pt x="355" y="75"/>
                  <a:pt x="354" y="72"/>
                  <a:pt x="354" y="71"/>
                </a:cubicBezTo>
                <a:cubicBezTo>
                  <a:pt x="353" y="69"/>
                  <a:pt x="352" y="67"/>
                  <a:pt x="350" y="66"/>
                </a:cubicBezTo>
                <a:moveTo>
                  <a:pt x="286" y="63"/>
                </a:moveTo>
                <a:cubicBezTo>
                  <a:pt x="286" y="56"/>
                  <a:pt x="285" y="51"/>
                  <a:pt x="282" y="47"/>
                </a:cubicBezTo>
                <a:cubicBezTo>
                  <a:pt x="279" y="44"/>
                  <a:pt x="275" y="42"/>
                  <a:pt x="269" y="42"/>
                </a:cubicBezTo>
                <a:cubicBezTo>
                  <a:pt x="263" y="42"/>
                  <a:pt x="259" y="44"/>
                  <a:pt x="256" y="48"/>
                </a:cubicBezTo>
                <a:cubicBezTo>
                  <a:pt x="253" y="51"/>
                  <a:pt x="251" y="57"/>
                  <a:pt x="251" y="64"/>
                </a:cubicBezTo>
                <a:cubicBezTo>
                  <a:pt x="251" y="70"/>
                  <a:pt x="253" y="75"/>
                  <a:pt x="256" y="79"/>
                </a:cubicBezTo>
                <a:cubicBezTo>
                  <a:pt x="259" y="83"/>
                  <a:pt x="264" y="85"/>
                  <a:pt x="269" y="85"/>
                </a:cubicBezTo>
                <a:cubicBezTo>
                  <a:pt x="275" y="85"/>
                  <a:pt x="279" y="83"/>
                  <a:pt x="282" y="79"/>
                </a:cubicBezTo>
                <a:cubicBezTo>
                  <a:pt x="285" y="76"/>
                  <a:pt x="286" y="70"/>
                  <a:pt x="286" y="63"/>
                </a:cubicBezTo>
                <a:moveTo>
                  <a:pt x="293" y="39"/>
                </a:moveTo>
                <a:cubicBezTo>
                  <a:pt x="298" y="45"/>
                  <a:pt x="301" y="53"/>
                  <a:pt x="301" y="63"/>
                </a:cubicBezTo>
                <a:cubicBezTo>
                  <a:pt x="301" y="73"/>
                  <a:pt x="298" y="81"/>
                  <a:pt x="292" y="87"/>
                </a:cubicBezTo>
                <a:cubicBezTo>
                  <a:pt x="286" y="93"/>
                  <a:pt x="278" y="96"/>
                  <a:pt x="268" y="96"/>
                </a:cubicBezTo>
                <a:cubicBezTo>
                  <a:pt x="259" y="96"/>
                  <a:pt x="251" y="93"/>
                  <a:pt x="245" y="87"/>
                </a:cubicBezTo>
                <a:cubicBezTo>
                  <a:pt x="239" y="81"/>
                  <a:pt x="237" y="74"/>
                  <a:pt x="237" y="64"/>
                </a:cubicBezTo>
                <a:cubicBezTo>
                  <a:pt x="237" y="53"/>
                  <a:pt x="240" y="45"/>
                  <a:pt x="246" y="39"/>
                </a:cubicBezTo>
                <a:cubicBezTo>
                  <a:pt x="252" y="33"/>
                  <a:pt x="260" y="30"/>
                  <a:pt x="270" y="30"/>
                </a:cubicBezTo>
                <a:cubicBezTo>
                  <a:pt x="280" y="30"/>
                  <a:pt x="287" y="33"/>
                  <a:pt x="293" y="39"/>
                </a:cubicBezTo>
                <a:moveTo>
                  <a:pt x="216" y="35"/>
                </a:moveTo>
                <a:cubicBezTo>
                  <a:pt x="213" y="37"/>
                  <a:pt x="211" y="40"/>
                  <a:pt x="210" y="45"/>
                </a:cubicBezTo>
                <a:cubicBezTo>
                  <a:pt x="210" y="45"/>
                  <a:pt x="210" y="45"/>
                  <a:pt x="210" y="45"/>
                </a:cubicBezTo>
                <a:cubicBezTo>
                  <a:pt x="210" y="32"/>
                  <a:pt x="210" y="32"/>
                  <a:pt x="210" y="32"/>
                </a:cubicBezTo>
                <a:cubicBezTo>
                  <a:pt x="195" y="32"/>
                  <a:pt x="195" y="32"/>
                  <a:pt x="195" y="32"/>
                </a:cubicBezTo>
                <a:cubicBezTo>
                  <a:pt x="195" y="95"/>
                  <a:pt x="195" y="95"/>
                  <a:pt x="195" y="95"/>
                </a:cubicBezTo>
                <a:cubicBezTo>
                  <a:pt x="210" y="95"/>
                  <a:pt x="210" y="95"/>
                  <a:pt x="210" y="95"/>
                </a:cubicBezTo>
                <a:cubicBezTo>
                  <a:pt x="210" y="65"/>
                  <a:pt x="210" y="65"/>
                  <a:pt x="210" y="65"/>
                </a:cubicBezTo>
                <a:cubicBezTo>
                  <a:pt x="210" y="58"/>
                  <a:pt x="211" y="53"/>
                  <a:pt x="214" y="49"/>
                </a:cubicBezTo>
                <a:cubicBezTo>
                  <a:pt x="217" y="45"/>
                  <a:pt x="220" y="43"/>
                  <a:pt x="224" y="43"/>
                </a:cubicBezTo>
                <a:cubicBezTo>
                  <a:pt x="227" y="43"/>
                  <a:pt x="230" y="44"/>
                  <a:pt x="232" y="45"/>
                </a:cubicBezTo>
                <a:cubicBezTo>
                  <a:pt x="232" y="32"/>
                  <a:pt x="232" y="32"/>
                  <a:pt x="232" y="32"/>
                </a:cubicBezTo>
                <a:cubicBezTo>
                  <a:pt x="230" y="31"/>
                  <a:pt x="228" y="31"/>
                  <a:pt x="226" y="31"/>
                </a:cubicBezTo>
                <a:cubicBezTo>
                  <a:pt x="222" y="31"/>
                  <a:pt x="219" y="32"/>
                  <a:pt x="216" y="35"/>
                </a:cubicBezTo>
                <a:moveTo>
                  <a:pt x="143" y="40"/>
                </a:moveTo>
                <a:cubicBezTo>
                  <a:pt x="137" y="46"/>
                  <a:pt x="133" y="54"/>
                  <a:pt x="133" y="65"/>
                </a:cubicBezTo>
                <a:cubicBezTo>
                  <a:pt x="133" y="74"/>
                  <a:pt x="136" y="82"/>
                  <a:pt x="142" y="87"/>
                </a:cubicBezTo>
                <a:cubicBezTo>
                  <a:pt x="148" y="93"/>
                  <a:pt x="155" y="96"/>
                  <a:pt x="165" y="96"/>
                </a:cubicBezTo>
                <a:cubicBezTo>
                  <a:pt x="171" y="96"/>
                  <a:pt x="177" y="95"/>
                  <a:pt x="182" y="92"/>
                </a:cubicBezTo>
                <a:cubicBezTo>
                  <a:pt x="182" y="79"/>
                  <a:pt x="182" y="79"/>
                  <a:pt x="182" y="79"/>
                </a:cubicBezTo>
                <a:cubicBezTo>
                  <a:pt x="178" y="83"/>
                  <a:pt x="173" y="85"/>
                  <a:pt x="168" y="85"/>
                </a:cubicBezTo>
                <a:cubicBezTo>
                  <a:pt x="162" y="85"/>
                  <a:pt x="157" y="83"/>
                  <a:pt x="153" y="79"/>
                </a:cubicBezTo>
                <a:cubicBezTo>
                  <a:pt x="150" y="75"/>
                  <a:pt x="148" y="70"/>
                  <a:pt x="148" y="64"/>
                </a:cubicBezTo>
                <a:cubicBezTo>
                  <a:pt x="148" y="57"/>
                  <a:pt x="150" y="52"/>
                  <a:pt x="154" y="48"/>
                </a:cubicBezTo>
                <a:cubicBezTo>
                  <a:pt x="158" y="44"/>
                  <a:pt x="162" y="42"/>
                  <a:pt x="168" y="42"/>
                </a:cubicBezTo>
                <a:cubicBezTo>
                  <a:pt x="173" y="42"/>
                  <a:pt x="178" y="43"/>
                  <a:pt x="182" y="47"/>
                </a:cubicBezTo>
                <a:cubicBezTo>
                  <a:pt x="182" y="33"/>
                  <a:pt x="182" y="33"/>
                  <a:pt x="182" y="33"/>
                </a:cubicBezTo>
                <a:cubicBezTo>
                  <a:pt x="178" y="31"/>
                  <a:pt x="173" y="30"/>
                  <a:pt x="167" y="30"/>
                </a:cubicBezTo>
                <a:cubicBezTo>
                  <a:pt x="157" y="30"/>
                  <a:pt x="149" y="34"/>
                  <a:pt x="143" y="40"/>
                </a:cubicBezTo>
                <a:moveTo>
                  <a:pt x="108" y="95"/>
                </a:moveTo>
                <a:cubicBezTo>
                  <a:pt x="123" y="95"/>
                  <a:pt x="123" y="95"/>
                  <a:pt x="123" y="95"/>
                </a:cubicBezTo>
                <a:cubicBezTo>
                  <a:pt x="123" y="32"/>
                  <a:pt x="123" y="32"/>
                  <a:pt x="123" y="32"/>
                </a:cubicBezTo>
                <a:cubicBezTo>
                  <a:pt x="108" y="32"/>
                  <a:pt x="108" y="32"/>
                  <a:pt x="108" y="32"/>
                </a:cubicBezTo>
                <a:lnTo>
                  <a:pt x="108" y="95"/>
                </a:lnTo>
                <a:close/>
                <a:moveTo>
                  <a:pt x="116" y="3"/>
                </a:moveTo>
                <a:cubicBezTo>
                  <a:pt x="113" y="3"/>
                  <a:pt x="111" y="3"/>
                  <a:pt x="110" y="5"/>
                </a:cubicBezTo>
                <a:cubicBezTo>
                  <a:pt x="108" y="7"/>
                  <a:pt x="107" y="8"/>
                  <a:pt x="107" y="11"/>
                </a:cubicBezTo>
                <a:cubicBezTo>
                  <a:pt x="107" y="13"/>
                  <a:pt x="108" y="15"/>
                  <a:pt x="110" y="17"/>
                </a:cubicBezTo>
                <a:cubicBezTo>
                  <a:pt x="111" y="18"/>
                  <a:pt x="113" y="19"/>
                  <a:pt x="116" y="19"/>
                </a:cubicBezTo>
                <a:cubicBezTo>
                  <a:pt x="118" y="19"/>
                  <a:pt x="120" y="18"/>
                  <a:pt x="122" y="16"/>
                </a:cubicBezTo>
                <a:cubicBezTo>
                  <a:pt x="123" y="15"/>
                  <a:pt x="124" y="13"/>
                  <a:pt x="124" y="11"/>
                </a:cubicBezTo>
                <a:cubicBezTo>
                  <a:pt x="124" y="8"/>
                  <a:pt x="123" y="7"/>
                  <a:pt x="122" y="5"/>
                </a:cubicBezTo>
                <a:cubicBezTo>
                  <a:pt x="120" y="3"/>
                  <a:pt x="118" y="3"/>
                  <a:pt x="116" y="3"/>
                </a:cubicBezTo>
                <a:moveTo>
                  <a:pt x="75" y="7"/>
                </a:moveTo>
                <a:cubicBezTo>
                  <a:pt x="95" y="7"/>
                  <a:pt x="95" y="7"/>
                  <a:pt x="95" y="7"/>
                </a:cubicBezTo>
                <a:cubicBezTo>
                  <a:pt x="95" y="95"/>
                  <a:pt x="95" y="95"/>
                  <a:pt x="95" y="95"/>
                </a:cubicBezTo>
                <a:cubicBezTo>
                  <a:pt x="80" y="95"/>
                  <a:pt x="80" y="95"/>
                  <a:pt x="80" y="95"/>
                </a:cubicBezTo>
                <a:cubicBezTo>
                  <a:pt x="80" y="38"/>
                  <a:pt x="80" y="38"/>
                  <a:pt x="80" y="38"/>
                </a:cubicBezTo>
                <a:cubicBezTo>
                  <a:pt x="80" y="33"/>
                  <a:pt x="80" y="27"/>
                  <a:pt x="81" y="21"/>
                </a:cubicBezTo>
                <a:cubicBezTo>
                  <a:pt x="81" y="21"/>
                  <a:pt x="81" y="21"/>
                  <a:pt x="81" y="21"/>
                </a:cubicBezTo>
                <a:cubicBezTo>
                  <a:pt x="80" y="25"/>
                  <a:pt x="79" y="27"/>
                  <a:pt x="78" y="29"/>
                </a:cubicBezTo>
                <a:cubicBezTo>
                  <a:pt x="52" y="95"/>
                  <a:pt x="52" y="95"/>
                  <a:pt x="52" y="95"/>
                </a:cubicBezTo>
                <a:cubicBezTo>
                  <a:pt x="42" y="95"/>
                  <a:pt x="42" y="95"/>
                  <a:pt x="42" y="95"/>
                </a:cubicBezTo>
                <a:cubicBezTo>
                  <a:pt x="16" y="29"/>
                  <a:pt x="16" y="29"/>
                  <a:pt x="16" y="29"/>
                </a:cubicBezTo>
                <a:cubicBezTo>
                  <a:pt x="15" y="28"/>
                  <a:pt x="14" y="25"/>
                  <a:pt x="14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4" y="24"/>
                  <a:pt x="14" y="30"/>
                  <a:pt x="14" y="38"/>
                </a:cubicBezTo>
                <a:cubicBezTo>
                  <a:pt x="14" y="95"/>
                  <a:pt x="14" y="95"/>
                  <a:pt x="14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7"/>
                  <a:pt x="0" y="7"/>
                  <a:pt x="0" y="7"/>
                </a:cubicBezTo>
                <a:cubicBezTo>
                  <a:pt x="21" y="7"/>
                  <a:pt x="21" y="7"/>
                  <a:pt x="21" y="7"/>
                </a:cubicBezTo>
                <a:cubicBezTo>
                  <a:pt x="44" y="65"/>
                  <a:pt x="44" y="65"/>
                  <a:pt x="44" y="65"/>
                </a:cubicBezTo>
                <a:cubicBezTo>
                  <a:pt x="46" y="70"/>
                  <a:pt x="47" y="73"/>
                  <a:pt x="47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9" y="71"/>
                  <a:pt x="50" y="67"/>
                  <a:pt x="51" y="65"/>
                </a:cubicBezTo>
                <a:lnTo>
                  <a:pt x="75" y="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73F7E-519C-4D23-B871-7FD985D67D4D}"/>
              </a:ext>
            </a:extLst>
          </p:cNvPr>
          <p:cNvSpPr/>
          <p:nvPr userDrawn="1"/>
        </p:nvSpPr>
        <p:spPr>
          <a:xfrm>
            <a:off x="584200" y="3977148"/>
            <a:ext cx="355097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n-ea"/>
                <a:cs typeface="Segoe UI Semilight" panose="020B0402040204020203" pitchFamily="34" charset="0"/>
              </a:rPr>
              <a:t>May 7–9, 2018   //   Seattle, WA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00149D-DBA5-49F4-9EA0-6801AFB758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11" r="20173" b="58603"/>
          <a:stretch/>
        </p:blipFill>
        <p:spPr>
          <a:xfrm>
            <a:off x="2255245" y="0"/>
            <a:ext cx="99367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74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667512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020681-E031-438A-87F4-3EF4E311C2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5DB46-DA06-45E4-B8E6-78FFA7D835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91723" y="5961261"/>
            <a:ext cx="3017520" cy="307777"/>
          </a:xfrm>
        </p:spPr>
        <p:txBody>
          <a:bodyPr anchor="b"/>
          <a:lstStyle>
            <a:lvl1pPr marL="0" indent="0" algn="r"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24631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122986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212164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77894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2FD-0ED6-42E3-999D-A81EDC77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46A26-B0C3-4374-B2D3-86D61C5A5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603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962215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10372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674498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13094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 (dark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1851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1748229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0124523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9501416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71028E-16C3-4002-B04C-173B0E47CA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039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67512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61C388-D05E-4BD1-8D7C-196F5BE5DA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71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1635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25530CD-2927-405B-8540-946D84B92B32}"/>
              </a:ext>
            </a:extLst>
          </p:cNvPr>
          <p:cNvGrpSpPr/>
          <p:nvPr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5171C49-DA46-43BC-BA65-48D139B6535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1EEE446-1301-4D3F-99D2-C4E33545148F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9C266F5-3238-471E-A266-415C76AF5011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6BAD0C-0046-4F32-B998-A9C095E49C2E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8A9D11E-D54A-4FEA-A857-0CBE30FAFB5E}"/>
              </a:ext>
            </a:extLst>
          </p:cNvPr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2944E4-DFBD-4D80-8BE9-4B7D8273F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789000"/>
            <a:ext cx="10755000" cy="1439999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US" sz="4800" dirty="0">
                <a:solidFill>
                  <a:srgbClr val="F2F2F2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7F090-7C54-404E-810B-772A9C7A9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5229000"/>
            <a:ext cx="10755000" cy="72000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800">
                <a:solidFill>
                  <a:srgbClr val="F2F2F2"/>
                </a:solidFill>
              </a:defRPr>
            </a:lvl1pPr>
          </a:lstStyle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4498B63-0E89-4D8F-9EA0-81B057AE0D33}"/>
              </a:ext>
            </a:extLst>
          </p:cNvPr>
          <p:cNvGrpSpPr/>
          <p:nvPr userDrawn="1"/>
        </p:nvGrpSpPr>
        <p:grpSpPr>
          <a:xfrm>
            <a:off x="516000" y="1584000"/>
            <a:ext cx="3218788" cy="3030457"/>
            <a:chOff x="3761921" y="345947"/>
            <a:chExt cx="3218788" cy="3030457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7F0FC7F-4157-4C4C-B7E6-FE5B5D6C1C47}"/>
                </a:ext>
              </a:extLst>
            </p:cNvPr>
            <p:cNvSpPr/>
            <p:nvPr/>
          </p:nvSpPr>
          <p:spPr>
            <a:xfrm>
              <a:off x="4941297" y="2294351"/>
              <a:ext cx="667727" cy="479394"/>
            </a:xfrm>
            <a:custGeom>
              <a:avLst/>
              <a:gdLst>
                <a:gd name="connsiteX0" fmla="*/ 206349 w 667727"/>
                <a:gd name="connsiteY0" fmla="*/ 393205 h 479394"/>
                <a:gd name="connsiteX1" fmla="*/ 245042 w 667727"/>
                <a:gd name="connsiteY1" fmla="*/ 432071 h 479394"/>
                <a:gd name="connsiteX2" fmla="*/ 432006 w 667727"/>
                <a:gd name="connsiteY2" fmla="*/ 432071 h 479394"/>
                <a:gd name="connsiteX3" fmla="*/ 470700 w 667727"/>
                <a:gd name="connsiteY3" fmla="*/ 393205 h 479394"/>
                <a:gd name="connsiteX4" fmla="*/ 615374 w 667727"/>
                <a:gd name="connsiteY4" fmla="*/ 248702 h 479394"/>
                <a:gd name="connsiteX5" fmla="*/ 615374 w 667727"/>
                <a:gd name="connsiteY5" fmla="*/ 61738 h 479394"/>
                <a:gd name="connsiteX6" fmla="*/ 615374 w 667727"/>
                <a:gd name="connsiteY6" fmla="*/ 61738 h 479394"/>
                <a:gd name="connsiteX7" fmla="*/ 521892 w 667727"/>
                <a:gd name="connsiteY7" fmla="*/ 23044 h 479394"/>
                <a:gd name="connsiteX8" fmla="*/ 155156 w 667727"/>
                <a:gd name="connsiteY8" fmla="*/ 23044 h 479394"/>
                <a:gd name="connsiteX9" fmla="*/ 61846 w 667727"/>
                <a:gd name="connsiteY9" fmla="*/ 61738 h 479394"/>
                <a:gd name="connsiteX10" fmla="*/ 61846 w 667727"/>
                <a:gd name="connsiteY10" fmla="*/ 61738 h 479394"/>
                <a:gd name="connsiteX11" fmla="*/ 61572 w 667727"/>
                <a:gd name="connsiteY11" fmla="*/ 248428 h 479394"/>
                <a:gd name="connsiteX12" fmla="*/ 61846 w 667727"/>
                <a:gd name="connsiteY12" fmla="*/ 248702 h 4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7727" h="479394">
                  <a:moveTo>
                    <a:pt x="206349" y="393205"/>
                  </a:moveTo>
                  <a:lnTo>
                    <a:pt x="245042" y="432071"/>
                  </a:lnTo>
                  <a:cubicBezTo>
                    <a:pt x="296697" y="483623"/>
                    <a:pt x="380351" y="483623"/>
                    <a:pt x="432006" y="432071"/>
                  </a:cubicBezTo>
                  <a:lnTo>
                    <a:pt x="470700" y="393205"/>
                  </a:lnTo>
                  <a:lnTo>
                    <a:pt x="615374" y="248702"/>
                  </a:lnTo>
                  <a:cubicBezTo>
                    <a:pt x="666926" y="197047"/>
                    <a:pt x="666926" y="113393"/>
                    <a:pt x="615374" y="61738"/>
                  </a:cubicBezTo>
                  <a:lnTo>
                    <a:pt x="615374" y="61738"/>
                  </a:lnTo>
                  <a:cubicBezTo>
                    <a:pt x="590549" y="36998"/>
                    <a:pt x="556940" y="23096"/>
                    <a:pt x="521892" y="23044"/>
                  </a:cubicBezTo>
                  <a:lnTo>
                    <a:pt x="155156" y="23044"/>
                  </a:lnTo>
                  <a:cubicBezTo>
                    <a:pt x="120160" y="23096"/>
                    <a:pt x="86603" y="37015"/>
                    <a:pt x="61846" y="61738"/>
                  </a:cubicBezTo>
                  <a:lnTo>
                    <a:pt x="61846" y="61738"/>
                  </a:lnTo>
                  <a:cubicBezTo>
                    <a:pt x="10225" y="113205"/>
                    <a:pt x="10088" y="196791"/>
                    <a:pt x="61572" y="248428"/>
                  </a:cubicBezTo>
                  <a:cubicBezTo>
                    <a:pt x="61657" y="248514"/>
                    <a:pt x="61760" y="248617"/>
                    <a:pt x="61846" y="248702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0FDD90-28C8-4A9F-ACA8-25F53FA87E7A}"/>
                </a:ext>
              </a:extLst>
            </p:cNvPr>
            <p:cNvSpPr/>
            <p:nvPr/>
          </p:nvSpPr>
          <p:spPr>
            <a:xfrm>
              <a:off x="4509436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2999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6D07503-EF43-4DD8-9A83-F7ECE5F57ABD}"/>
                </a:ext>
              </a:extLst>
            </p:cNvPr>
            <p:cNvSpPr/>
            <p:nvPr/>
          </p:nvSpPr>
          <p:spPr>
            <a:xfrm>
              <a:off x="5630533" y="1654702"/>
              <a:ext cx="410909" cy="410909"/>
            </a:xfrm>
            <a:custGeom>
              <a:avLst/>
              <a:gdLst>
                <a:gd name="connsiteX0" fmla="*/ 396629 w 410909"/>
                <a:gd name="connsiteY0" fmla="*/ 209837 h 410909"/>
                <a:gd name="connsiteX1" fmla="*/ 209837 w 410909"/>
                <a:gd name="connsiteY1" fmla="*/ 396630 h 410909"/>
                <a:gd name="connsiteX2" fmla="*/ 23044 w 410909"/>
                <a:gd name="connsiteY2" fmla="*/ 209837 h 410909"/>
                <a:gd name="connsiteX3" fmla="*/ 209837 w 410909"/>
                <a:gd name="connsiteY3" fmla="*/ 23044 h 410909"/>
                <a:gd name="connsiteX4" fmla="*/ 396629 w 410909"/>
                <a:gd name="connsiteY4" fmla="*/ 209837 h 410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909" h="410909">
                  <a:moveTo>
                    <a:pt x="396629" y="209837"/>
                  </a:moveTo>
                  <a:cubicBezTo>
                    <a:pt x="396629" y="313000"/>
                    <a:pt x="313000" y="396630"/>
                    <a:pt x="209837" y="396630"/>
                  </a:cubicBezTo>
                  <a:cubicBezTo>
                    <a:pt x="106674" y="396630"/>
                    <a:pt x="23044" y="313000"/>
                    <a:pt x="23044" y="209837"/>
                  </a:cubicBezTo>
                  <a:cubicBezTo>
                    <a:pt x="23044" y="106674"/>
                    <a:pt x="106674" y="23044"/>
                    <a:pt x="209837" y="23044"/>
                  </a:cubicBezTo>
                  <a:cubicBezTo>
                    <a:pt x="312999" y="23044"/>
                    <a:pt x="396629" y="106674"/>
                    <a:pt x="396629" y="209837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1ADCFE-8CAF-4B60-B9F1-2EFE653F45E2}"/>
                </a:ext>
              </a:extLst>
            </p:cNvPr>
            <p:cNvSpPr/>
            <p:nvPr/>
          </p:nvSpPr>
          <p:spPr>
            <a:xfrm>
              <a:off x="3761921" y="345947"/>
              <a:ext cx="3218788" cy="3030457"/>
            </a:xfrm>
            <a:custGeom>
              <a:avLst/>
              <a:gdLst>
                <a:gd name="connsiteX0" fmla="*/ 176453 w 3218787"/>
                <a:gd name="connsiteY0" fmla="*/ 2455808 h 3030456"/>
                <a:gd name="connsiteX1" fmla="*/ 352288 w 3218787"/>
                <a:gd name="connsiteY1" fmla="*/ 2682835 h 3030456"/>
                <a:gd name="connsiteX2" fmla="*/ 580000 w 3218787"/>
                <a:gd name="connsiteY2" fmla="*/ 2858670 h 3030456"/>
                <a:gd name="connsiteX3" fmla="*/ 847947 w 3218787"/>
                <a:gd name="connsiteY3" fmla="*/ 2972526 h 3030456"/>
                <a:gd name="connsiteX4" fmla="*/ 1144144 w 3218787"/>
                <a:gd name="connsiteY4" fmla="*/ 3012761 h 3030456"/>
                <a:gd name="connsiteX5" fmla="*/ 1344975 w 3218787"/>
                <a:gd name="connsiteY5" fmla="*/ 2975437 h 3030456"/>
                <a:gd name="connsiteX6" fmla="*/ 1517900 w 3218787"/>
                <a:gd name="connsiteY6" fmla="*/ 2868087 h 3030456"/>
                <a:gd name="connsiteX7" fmla="*/ 1690824 w 3218787"/>
                <a:gd name="connsiteY7" fmla="*/ 2975437 h 3030456"/>
                <a:gd name="connsiteX8" fmla="*/ 1891656 w 3218787"/>
                <a:gd name="connsiteY8" fmla="*/ 3012761 h 3030456"/>
                <a:gd name="connsiteX9" fmla="*/ 2188024 w 3218787"/>
                <a:gd name="connsiteY9" fmla="*/ 2972526 h 3030456"/>
                <a:gd name="connsiteX10" fmla="*/ 2455800 w 3218787"/>
                <a:gd name="connsiteY10" fmla="*/ 2859355 h 3030456"/>
                <a:gd name="connsiteX11" fmla="*/ 2683170 w 3218787"/>
                <a:gd name="connsiteY11" fmla="*/ 2683520 h 3030456"/>
                <a:gd name="connsiteX12" fmla="*/ 2859004 w 3218787"/>
                <a:gd name="connsiteY12" fmla="*/ 2455808 h 3030456"/>
                <a:gd name="connsiteX13" fmla="*/ 2972860 w 3218787"/>
                <a:gd name="connsiteY13" fmla="*/ 2187860 h 3030456"/>
                <a:gd name="connsiteX14" fmla="*/ 3013095 w 3218787"/>
                <a:gd name="connsiteY14" fmla="*/ 1891492 h 3030456"/>
                <a:gd name="connsiteX15" fmla="*/ 3013095 w 3218787"/>
                <a:gd name="connsiteY15" fmla="*/ 1853654 h 3030456"/>
                <a:gd name="connsiteX16" fmla="*/ 2825960 w 3218787"/>
                <a:gd name="connsiteY16" fmla="*/ 1666690 h 3030456"/>
                <a:gd name="connsiteX17" fmla="*/ 2825960 w 3218787"/>
                <a:gd name="connsiteY17" fmla="*/ 1144151 h 3030456"/>
                <a:gd name="connsiteX18" fmla="*/ 2826988 w 3218787"/>
                <a:gd name="connsiteY18" fmla="*/ 1144151 h 3030456"/>
                <a:gd name="connsiteX19" fmla="*/ 2944782 w 3218787"/>
                <a:gd name="connsiteY19" fmla="*/ 1428534 h 3030456"/>
                <a:gd name="connsiteX20" fmla="*/ 3064955 w 3218787"/>
                <a:gd name="connsiteY20" fmla="*/ 1483622 h 3030456"/>
                <a:gd name="connsiteX21" fmla="*/ 3120051 w 3218787"/>
                <a:gd name="connsiteY21" fmla="*/ 1363443 h 3030456"/>
                <a:gd name="connsiteX22" fmla="*/ 3117363 w 3218787"/>
                <a:gd name="connsiteY22" fmla="*/ 1356967 h 3030456"/>
                <a:gd name="connsiteX23" fmla="*/ 2992207 w 3218787"/>
                <a:gd name="connsiteY23" fmla="*/ 1054949 h 3030456"/>
                <a:gd name="connsiteX24" fmla="*/ 3171124 w 3218787"/>
                <a:gd name="connsiteY24" fmla="*/ 876032 h 3030456"/>
                <a:gd name="connsiteX25" fmla="*/ 3176500 w 3218787"/>
                <a:gd name="connsiteY25" fmla="*/ 743938 h 3030456"/>
                <a:gd name="connsiteX26" fmla="*/ 3044410 w 3218787"/>
                <a:gd name="connsiteY26" fmla="*/ 738557 h 3030456"/>
                <a:gd name="connsiteX27" fmla="*/ 3038948 w 3218787"/>
                <a:gd name="connsiteY27" fmla="*/ 744027 h 3030456"/>
                <a:gd name="connsiteX28" fmla="*/ 2825960 w 3218787"/>
                <a:gd name="connsiteY28" fmla="*/ 957015 h 3030456"/>
                <a:gd name="connsiteX29" fmla="*/ 2825960 w 3218787"/>
                <a:gd name="connsiteY29" fmla="*/ 316510 h 3030456"/>
                <a:gd name="connsiteX30" fmla="*/ 2803189 w 3218787"/>
                <a:gd name="connsiteY30" fmla="*/ 201798 h 3030456"/>
                <a:gd name="connsiteX31" fmla="*/ 2532503 w 3218787"/>
                <a:gd name="connsiteY31" fmla="*/ 23053 h 3030456"/>
                <a:gd name="connsiteX32" fmla="*/ 2421557 w 3218787"/>
                <a:gd name="connsiteY32" fmla="*/ 45653 h 3030456"/>
                <a:gd name="connsiteX33" fmla="*/ 2328076 w 3218787"/>
                <a:gd name="connsiteY33" fmla="*/ 108659 h 3030456"/>
                <a:gd name="connsiteX34" fmla="*/ 1853647 w 3218787"/>
                <a:gd name="connsiteY34" fmla="*/ 583602 h 3030456"/>
                <a:gd name="connsiteX35" fmla="*/ 1182153 w 3218787"/>
                <a:gd name="connsiteY35" fmla="*/ 583602 h 3030456"/>
                <a:gd name="connsiteX36" fmla="*/ 707724 w 3218787"/>
                <a:gd name="connsiteY36" fmla="*/ 108659 h 3030456"/>
                <a:gd name="connsiteX37" fmla="*/ 613557 w 3218787"/>
                <a:gd name="connsiteY37" fmla="*/ 45139 h 3030456"/>
                <a:gd name="connsiteX38" fmla="*/ 503297 w 3218787"/>
                <a:gd name="connsiteY38" fmla="*/ 23053 h 3030456"/>
                <a:gd name="connsiteX39" fmla="*/ 296130 w 3218787"/>
                <a:gd name="connsiteY39" fmla="*/ 108659 h 3030456"/>
                <a:gd name="connsiteX40" fmla="*/ 233295 w 3218787"/>
                <a:gd name="connsiteY40" fmla="*/ 201285 h 3030456"/>
                <a:gd name="connsiteX41" fmla="*/ 210010 w 3218787"/>
                <a:gd name="connsiteY41" fmla="*/ 315826 h 3030456"/>
                <a:gd name="connsiteX42" fmla="*/ 210010 w 3218787"/>
                <a:gd name="connsiteY42" fmla="*/ 957358 h 3030456"/>
                <a:gd name="connsiteX43" fmla="*/ 120614 w 3218787"/>
                <a:gd name="connsiteY43" fmla="*/ 1054754 h 3030456"/>
                <a:gd name="connsiteX44" fmla="*/ 210010 w 3218787"/>
                <a:gd name="connsiteY44" fmla="*/ 1144151 h 3030456"/>
                <a:gd name="connsiteX45" fmla="*/ 210010 w 3218787"/>
                <a:gd name="connsiteY45" fmla="*/ 1666690 h 3030456"/>
                <a:gd name="connsiteX46" fmla="*/ 23047 w 3218787"/>
                <a:gd name="connsiteY46" fmla="*/ 1853654 h 3030456"/>
                <a:gd name="connsiteX47" fmla="*/ 23047 w 3218787"/>
                <a:gd name="connsiteY47" fmla="*/ 1891492 h 3030456"/>
                <a:gd name="connsiteX48" fmla="*/ 63624 w 3218787"/>
                <a:gd name="connsiteY48" fmla="*/ 2188716 h 3030456"/>
                <a:gd name="connsiteX49" fmla="*/ 176453 w 3218787"/>
                <a:gd name="connsiteY49" fmla="*/ 2455808 h 3030456"/>
                <a:gd name="connsiteX50" fmla="*/ 396803 w 3218787"/>
                <a:gd name="connsiteY50" fmla="*/ 315654 h 3030456"/>
                <a:gd name="connsiteX51" fmla="*/ 428135 w 3218787"/>
                <a:gd name="connsiteY51" fmla="*/ 240492 h 3030456"/>
                <a:gd name="connsiteX52" fmla="*/ 503297 w 3218787"/>
                <a:gd name="connsiteY52" fmla="*/ 210530 h 3030456"/>
                <a:gd name="connsiteX53" fmla="*/ 574863 w 3218787"/>
                <a:gd name="connsiteY53" fmla="*/ 241177 h 3030456"/>
                <a:gd name="connsiteX54" fmla="*/ 1105621 w 3218787"/>
                <a:gd name="connsiteY54" fmla="*/ 771935 h 3030456"/>
                <a:gd name="connsiteX55" fmla="*/ 1929836 w 3218787"/>
                <a:gd name="connsiteY55" fmla="*/ 771935 h 3030456"/>
                <a:gd name="connsiteX56" fmla="*/ 2459567 w 3218787"/>
                <a:gd name="connsiteY56" fmla="*/ 243574 h 3030456"/>
                <a:gd name="connsiteX57" fmla="*/ 2493809 w 3218787"/>
                <a:gd name="connsiteY57" fmla="*/ 220118 h 3030456"/>
                <a:gd name="connsiteX58" fmla="*/ 2533188 w 3218787"/>
                <a:gd name="connsiteY58" fmla="*/ 211386 h 3030456"/>
                <a:gd name="connsiteX59" fmla="*/ 2608350 w 3218787"/>
                <a:gd name="connsiteY59" fmla="*/ 242033 h 3030456"/>
                <a:gd name="connsiteX60" fmla="*/ 2639682 w 3218787"/>
                <a:gd name="connsiteY60" fmla="*/ 318051 h 3030456"/>
                <a:gd name="connsiteX61" fmla="*/ 2639682 w 3218787"/>
                <a:gd name="connsiteY61" fmla="*/ 957187 h 3030456"/>
                <a:gd name="connsiteX62" fmla="*/ 396803 w 3218787"/>
                <a:gd name="connsiteY62" fmla="*/ 957187 h 3030456"/>
                <a:gd name="connsiteX63" fmla="*/ 396803 w 3218787"/>
                <a:gd name="connsiteY63" fmla="*/ 1744763 h 3030456"/>
                <a:gd name="connsiteX64" fmla="*/ 396803 w 3218787"/>
                <a:gd name="connsiteY64" fmla="*/ 1145520 h 3030456"/>
                <a:gd name="connsiteX65" fmla="*/ 2639682 w 3218787"/>
                <a:gd name="connsiteY65" fmla="*/ 1145520 h 3030456"/>
                <a:gd name="connsiteX66" fmla="*/ 2639682 w 3218787"/>
                <a:gd name="connsiteY66" fmla="*/ 1744763 h 3030456"/>
                <a:gd name="connsiteX67" fmla="*/ 2825104 w 3218787"/>
                <a:gd name="connsiteY67" fmla="*/ 1930186 h 3030456"/>
                <a:gd name="connsiteX68" fmla="*/ 2790006 w 3218787"/>
                <a:gd name="connsiteY68" fmla="*/ 2148482 h 3030456"/>
                <a:gd name="connsiteX69" fmla="*/ 2706112 w 3218787"/>
                <a:gd name="connsiteY69" fmla="*/ 2349827 h 3030456"/>
                <a:gd name="connsiteX70" fmla="*/ 2577703 w 3218787"/>
                <a:gd name="connsiteY70" fmla="*/ 2526518 h 3030456"/>
                <a:gd name="connsiteX71" fmla="*/ 2409059 w 3218787"/>
                <a:gd name="connsiteY71" fmla="*/ 2670336 h 3030456"/>
                <a:gd name="connsiteX72" fmla="*/ 1892341 w 3218787"/>
                <a:gd name="connsiteY72" fmla="*/ 2826482 h 3030456"/>
                <a:gd name="connsiteX73" fmla="*/ 1767527 w 3218787"/>
                <a:gd name="connsiteY73" fmla="*/ 2806793 h 3030456"/>
                <a:gd name="connsiteX74" fmla="*/ 1671819 w 3218787"/>
                <a:gd name="connsiteY74" fmla="*/ 2753546 h 3030456"/>
                <a:gd name="connsiteX75" fmla="*/ 1593062 w 3218787"/>
                <a:gd name="connsiteY75" fmla="*/ 2673932 h 3030456"/>
                <a:gd name="connsiteX76" fmla="*/ 1534507 w 3218787"/>
                <a:gd name="connsiteY76" fmla="*/ 2597058 h 3030456"/>
                <a:gd name="connsiteX77" fmla="*/ 1501806 w 3218787"/>
                <a:gd name="connsiteY77" fmla="*/ 2597058 h 3030456"/>
                <a:gd name="connsiteX78" fmla="*/ 1443251 w 3218787"/>
                <a:gd name="connsiteY78" fmla="*/ 2673932 h 3030456"/>
                <a:gd name="connsiteX79" fmla="*/ 1364494 w 3218787"/>
                <a:gd name="connsiteY79" fmla="*/ 2753546 h 3030456"/>
                <a:gd name="connsiteX80" fmla="*/ 1268786 w 3218787"/>
                <a:gd name="connsiteY80" fmla="*/ 2806793 h 3030456"/>
                <a:gd name="connsiteX81" fmla="*/ 1143972 w 3218787"/>
                <a:gd name="connsiteY81" fmla="*/ 2826482 h 3030456"/>
                <a:gd name="connsiteX82" fmla="*/ 459124 w 3218787"/>
                <a:gd name="connsiteY82" fmla="*/ 2526518 h 3030456"/>
                <a:gd name="connsiteX83" fmla="*/ 330715 w 3218787"/>
                <a:gd name="connsiteY83" fmla="*/ 2349827 h 3030456"/>
                <a:gd name="connsiteX84" fmla="*/ 246821 w 3218787"/>
                <a:gd name="connsiteY84" fmla="*/ 2148482 h 3030456"/>
                <a:gd name="connsiteX85" fmla="*/ 211722 w 3218787"/>
                <a:gd name="connsiteY85" fmla="*/ 1930186 h 3030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3218787" h="3030456">
                  <a:moveTo>
                    <a:pt x="176453" y="2455808"/>
                  </a:moveTo>
                  <a:cubicBezTo>
                    <a:pt x="224906" y="2538828"/>
                    <a:pt x="284020" y="2615155"/>
                    <a:pt x="352288" y="2682835"/>
                  </a:cubicBezTo>
                  <a:cubicBezTo>
                    <a:pt x="420581" y="2750687"/>
                    <a:pt x="497077" y="2809755"/>
                    <a:pt x="580000" y="2858670"/>
                  </a:cubicBezTo>
                  <a:cubicBezTo>
                    <a:pt x="663967" y="2908150"/>
                    <a:pt x="754047" y="2946416"/>
                    <a:pt x="847947" y="2972526"/>
                  </a:cubicBezTo>
                  <a:cubicBezTo>
                    <a:pt x="944373" y="2999441"/>
                    <a:pt x="1044036" y="3012967"/>
                    <a:pt x="1144144" y="3012761"/>
                  </a:cubicBezTo>
                  <a:cubicBezTo>
                    <a:pt x="1212834" y="3013001"/>
                    <a:pt x="1280959" y="3000331"/>
                    <a:pt x="1344975" y="2975437"/>
                  </a:cubicBezTo>
                  <a:cubicBezTo>
                    <a:pt x="1408735" y="2950594"/>
                    <a:pt x="1467341" y="2914194"/>
                    <a:pt x="1517900" y="2868087"/>
                  </a:cubicBezTo>
                  <a:cubicBezTo>
                    <a:pt x="1568459" y="2914194"/>
                    <a:pt x="1627065" y="2950594"/>
                    <a:pt x="1690824" y="2975437"/>
                  </a:cubicBezTo>
                  <a:cubicBezTo>
                    <a:pt x="1754840" y="3000331"/>
                    <a:pt x="1822965" y="3012984"/>
                    <a:pt x="1891656" y="3012761"/>
                  </a:cubicBezTo>
                  <a:cubicBezTo>
                    <a:pt x="1991815" y="3012984"/>
                    <a:pt x="2091546" y="2999441"/>
                    <a:pt x="2188024" y="2972526"/>
                  </a:cubicBezTo>
                  <a:cubicBezTo>
                    <a:pt x="2281797" y="2946502"/>
                    <a:pt x="2371803" y="2908476"/>
                    <a:pt x="2455800" y="2859355"/>
                  </a:cubicBezTo>
                  <a:cubicBezTo>
                    <a:pt x="2538941" y="2810919"/>
                    <a:pt x="2615387" y="2751816"/>
                    <a:pt x="2683170" y="2683520"/>
                  </a:cubicBezTo>
                  <a:cubicBezTo>
                    <a:pt x="2751021" y="2615223"/>
                    <a:pt x="2810089" y="2538726"/>
                    <a:pt x="2859004" y="2455808"/>
                  </a:cubicBezTo>
                  <a:cubicBezTo>
                    <a:pt x="2908485" y="2371845"/>
                    <a:pt x="2946751" y="2281753"/>
                    <a:pt x="2972860" y="2187860"/>
                  </a:cubicBezTo>
                  <a:cubicBezTo>
                    <a:pt x="2999860" y="2091399"/>
                    <a:pt x="3013403" y="1991668"/>
                    <a:pt x="3013095" y="1891492"/>
                  </a:cubicBezTo>
                  <a:lnTo>
                    <a:pt x="3013095" y="1853654"/>
                  </a:lnTo>
                  <a:lnTo>
                    <a:pt x="2825960" y="1666690"/>
                  </a:lnTo>
                  <a:lnTo>
                    <a:pt x="2825960" y="1144151"/>
                  </a:lnTo>
                  <a:lnTo>
                    <a:pt x="2826988" y="1144151"/>
                  </a:lnTo>
                  <a:lnTo>
                    <a:pt x="2944782" y="1428534"/>
                  </a:lnTo>
                  <a:cubicBezTo>
                    <a:pt x="2962759" y="1476932"/>
                    <a:pt x="3016571" y="1501595"/>
                    <a:pt x="3064955" y="1483622"/>
                  </a:cubicBezTo>
                  <a:cubicBezTo>
                    <a:pt x="3113357" y="1465646"/>
                    <a:pt x="3138029" y="1411841"/>
                    <a:pt x="3120051" y="1363443"/>
                  </a:cubicBezTo>
                  <a:cubicBezTo>
                    <a:pt x="3119230" y="1361251"/>
                    <a:pt x="3118340" y="1359090"/>
                    <a:pt x="3117363" y="1356967"/>
                  </a:cubicBezTo>
                  <a:lnTo>
                    <a:pt x="2992207" y="1054949"/>
                  </a:lnTo>
                  <a:lnTo>
                    <a:pt x="3171124" y="876032"/>
                  </a:lnTo>
                  <a:cubicBezTo>
                    <a:pt x="3209082" y="841041"/>
                    <a:pt x="3211496" y="781901"/>
                    <a:pt x="3176500" y="743938"/>
                  </a:cubicBezTo>
                  <a:cubicBezTo>
                    <a:pt x="3141521" y="705976"/>
                    <a:pt x="3082368" y="703567"/>
                    <a:pt x="3044410" y="738557"/>
                  </a:cubicBezTo>
                  <a:cubicBezTo>
                    <a:pt x="3042510" y="740305"/>
                    <a:pt x="3040695" y="742129"/>
                    <a:pt x="3038948" y="744027"/>
                  </a:cubicBezTo>
                  <a:lnTo>
                    <a:pt x="2825960" y="957015"/>
                  </a:lnTo>
                  <a:lnTo>
                    <a:pt x="2825960" y="316510"/>
                  </a:lnTo>
                  <a:cubicBezTo>
                    <a:pt x="2826286" y="277120"/>
                    <a:pt x="2818530" y="238078"/>
                    <a:pt x="2803189" y="201798"/>
                  </a:cubicBezTo>
                  <a:cubicBezTo>
                    <a:pt x="2757595" y="92800"/>
                    <a:pt x="2650639" y="22174"/>
                    <a:pt x="2532503" y="23053"/>
                  </a:cubicBezTo>
                  <a:cubicBezTo>
                    <a:pt x="2494357" y="22872"/>
                    <a:pt x="2456588" y="30566"/>
                    <a:pt x="2421557" y="45653"/>
                  </a:cubicBezTo>
                  <a:cubicBezTo>
                    <a:pt x="2386665" y="60488"/>
                    <a:pt x="2354922" y="81876"/>
                    <a:pt x="2328076" y="108659"/>
                  </a:cubicBezTo>
                  <a:lnTo>
                    <a:pt x="1853647" y="583602"/>
                  </a:lnTo>
                  <a:lnTo>
                    <a:pt x="1182153" y="583602"/>
                  </a:lnTo>
                  <a:lnTo>
                    <a:pt x="707724" y="108659"/>
                  </a:lnTo>
                  <a:cubicBezTo>
                    <a:pt x="680763" y="81565"/>
                    <a:pt x="648777" y="59989"/>
                    <a:pt x="613557" y="45139"/>
                  </a:cubicBezTo>
                  <a:cubicBezTo>
                    <a:pt x="578681" y="30376"/>
                    <a:pt x="541167" y="22862"/>
                    <a:pt x="503297" y="23053"/>
                  </a:cubicBezTo>
                  <a:cubicBezTo>
                    <a:pt x="425560" y="22671"/>
                    <a:pt x="350923" y="53513"/>
                    <a:pt x="296130" y="108659"/>
                  </a:cubicBezTo>
                  <a:cubicBezTo>
                    <a:pt x="269493" y="135263"/>
                    <a:pt x="248167" y="166698"/>
                    <a:pt x="233295" y="201285"/>
                  </a:cubicBezTo>
                  <a:cubicBezTo>
                    <a:pt x="217600" y="237414"/>
                    <a:pt x="209666" y="276436"/>
                    <a:pt x="210010" y="315826"/>
                  </a:cubicBezTo>
                  <a:lnTo>
                    <a:pt x="210010" y="957358"/>
                  </a:lnTo>
                  <a:cubicBezTo>
                    <a:pt x="158429" y="959567"/>
                    <a:pt x="118405" y="1003173"/>
                    <a:pt x="120614" y="1054754"/>
                  </a:cubicBezTo>
                  <a:cubicBezTo>
                    <a:pt x="122690" y="1103239"/>
                    <a:pt x="161525" y="1142074"/>
                    <a:pt x="210010" y="1144151"/>
                  </a:cubicBezTo>
                  <a:lnTo>
                    <a:pt x="210010" y="1666690"/>
                  </a:lnTo>
                  <a:lnTo>
                    <a:pt x="23047" y="1853654"/>
                  </a:lnTo>
                  <a:lnTo>
                    <a:pt x="23047" y="1891492"/>
                  </a:lnTo>
                  <a:cubicBezTo>
                    <a:pt x="22843" y="1991959"/>
                    <a:pt x="36497" y="2091981"/>
                    <a:pt x="63624" y="2188716"/>
                  </a:cubicBezTo>
                  <a:cubicBezTo>
                    <a:pt x="89629" y="2282216"/>
                    <a:pt x="127549" y="2371982"/>
                    <a:pt x="176453" y="2455808"/>
                  </a:cubicBezTo>
                  <a:close/>
                  <a:moveTo>
                    <a:pt x="396803" y="315654"/>
                  </a:moveTo>
                  <a:cubicBezTo>
                    <a:pt x="396087" y="287286"/>
                    <a:pt x="407481" y="259954"/>
                    <a:pt x="428135" y="240492"/>
                  </a:cubicBezTo>
                  <a:cubicBezTo>
                    <a:pt x="448230" y="220941"/>
                    <a:pt x="475262" y="210165"/>
                    <a:pt x="503297" y="210530"/>
                  </a:cubicBezTo>
                  <a:cubicBezTo>
                    <a:pt x="530362" y="210417"/>
                    <a:pt x="556268" y="221512"/>
                    <a:pt x="574863" y="241177"/>
                  </a:cubicBezTo>
                  <a:lnTo>
                    <a:pt x="1105621" y="771935"/>
                  </a:lnTo>
                  <a:lnTo>
                    <a:pt x="1929836" y="771935"/>
                  </a:lnTo>
                  <a:lnTo>
                    <a:pt x="2459567" y="243574"/>
                  </a:lnTo>
                  <a:cubicBezTo>
                    <a:pt x="2469531" y="233823"/>
                    <a:pt x="2481122" y="225886"/>
                    <a:pt x="2493809" y="220118"/>
                  </a:cubicBezTo>
                  <a:cubicBezTo>
                    <a:pt x="2506136" y="214345"/>
                    <a:pt x="2519576" y="211364"/>
                    <a:pt x="2533188" y="211386"/>
                  </a:cubicBezTo>
                  <a:cubicBezTo>
                    <a:pt x="2561352" y="211011"/>
                    <a:pt x="2588472" y="222068"/>
                    <a:pt x="2608350" y="242033"/>
                  </a:cubicBezTo>
                  <a:cubicBezTo>
                    <a:pt x="2628930" y="261906"/>
                    <a:pt x="2640281" y="289455"/>
                    <a:pt x="2639682" y="318051"/>
                  </a:cubicBezTo>
                  <a:lnTo>
                    <a:pt x="2639682" y="957187"/>
                  </a:lnTo>
                  <a:lnTo>
                    <a:pt x="396803" y="957187"/>
                  </a:lnTo>
                  <a:close/>
                  <a:moveTo>
                    <a:pt x="396803" y="1744763"/>
                  </a:moveTo>
                  <a:lnTo>
                    <a:pt x="396803" y="1145520"/>
                  </a:lnTo>
                  <a:lnTo>
                    <a:pt x="2639682" y="1145520"/>
                  </a:lnTo>
                  <a:lnTo>
                    <a:pt x="2639682" y="1744763"/>
                  </a:lnTo>
                  <a:lnTo>
                    <a:pt x="2825104" y="1930186"/>
                  </a:lnTo>
                  <a:cubicBezTo>
                    <a:pt x="2822399" y="2004115"/>
                    <a:pt x="2810603" y="2077428"/>
                    <a:pt x="2790006" y="2148482"/>
                  </a:cubicBezTo>
                  <a:cubicBezTo>
                    <a:pt x="2769837" y="2218593"/>
                    <a:pt x="2741690" y="2286136"/>
                    <a:pt x="2706112" y="2349827"/>
                  </a:cubicBezTo>
                  <a:cubicBezTo>
                    <a:pt x="2670654" y="2413724"/>
                    <a:pt x="2627526" y="2473049"/>
                    <a:pt x="2577703" y="2526518"/>
                  </a:cubicBezTo>
                  <a:cubicBezTo>
                    <a:pt x="2527230" y="2580810"/>
                    <a:pt x="2470644" y="2629075"/>
                    <a:pt x="2409059" y="2670336"/>
                  </a:cubicBezTo>
                  <a:cubicBezTo>
                    <a:pt x="2409059" y="2670336"/>
                    <a:pt x="2208912" y="2826482"/>
                    <a:pt x="1892341" y="2826482"/>
                  </a:cubicBezTo>
                  <a:cubicBezTo>
                    <a:pt x="1849897" y="2827373"/>
                    <a:pt x="1807625" y="2820712"/>
                    <a:pt x="1767527" y="2806793"/>
                  </a:cubicBezTo>
                  <a:cubicBezTo>
                    <a:pt x="1732994" y="2794243"/>
                    <a:pt x="1700686" y="2776283"/>
                    <a:pt x="1671819" y="2753546"/>
                  </a:cubicBezTo>
                  <a:cubicBezTo>
                    <a:pt x="1642645" y="2730055"/>
                    <a:pt x="1616227" y="2703363"/>
                    <a:pt x="1593062" y="2673932"/>
                  </a:cubicBezTo>
                  <a:cubicBezTo>
                    <a:pt x="1573886" y="2649791"/>
                    <a:pt x="1554368" y="2623938"/>
                    <a:pt x="1534507" y="2597058"/>
                  </a:cubicBezTo>
                  <a:lnTo>
                    <a:pt x="1501806" y="2597058"/>
                  </a:lnTo>
                  <a:cubicBezTo>
                    <a:pt x="1482117" y="2623938"/>
                    <a:pt x="1462427" y="2649791"/>
                    <a:pt x="1443251" y="2673932"/>
                  </a:cubicBezTo>
                  <a:cubicBezTo>
                    <a:pt x="1420138" y="2703398"/>
                    <a:pt x="1393703" y="2730107"/>
                    <a:pt x="1364494" y="2753546"/>
                  </a:cubicBezTo>
                  <a:cubicBezTo>
                    <a:pt x="1335627" y="2776283"/>
                    <a:pt x="1303320" y="2794243"/>
                    <a:pt x="1268786" y="2806793"/>
                  </a:cubicBezTo>
                  <a:cubicBezTo>
                    <a:pt x="1228688" y="2820712"/>
                    <a:pt x="1186416" y="2827373"/>
                    <a:pt x="1143972" y="2826482"/>
                  </a:cubicBezTo>
                  <a:cubicBezTo>
                    <a:pt x="883850" y="2826362"/>
                    <a:pt x="635594" y="2717625"/>
                    <a:pt x="459124" y="2526518"/>
                  </a:cubicBezTo>
                  <a:cubicBezTo>
                    <a:pt x="409407" y="2472963"/>
                    <a:pt x="366296" y="2413655"/>
                    <a:pt x="330715" y="2349827"/>
                  </a:cubicBezTo>
                  <a:cubicBezTo>
                    <a:pt x="295206" y="2286102"/>
                    <a:pt x="267060" y="2218559"/>
                    <a:pt x="246821" y="2148482"/>
                  </a:cubicBezTo>
                  <a:cubicBezTo>
                    <a:pt x="226222" y="2077428"/>
                    <a:pt x="214434" y="2004115"/>
                    <a:pt x="211722" y="1930186"/>
                  </a:cubicBezTo>
                  <a:close/>
                </a:path>
              </a:pathLst>
            </a:custGeom>
            <a:solidFill>
              <a:srgbClr val="F2F2F2"/>
            </a:solidFill>
            <a:ln w="1709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5595316E-1BAD-47F8-961F-739298BF4D51}"/>
              </a:ext>
            </a:extLst>
          </p:cNvPr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7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E48BC3-17FF-42D3-9B26-17258F2E57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67512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3FAF49-2747-46DC-BE92-CD844B707A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745" r="7128" b="16745"/>
          <a:stretch/>
        </p:blipFill>
        <p:spPr>
          <a:xfrm>
            <a:off x="4920482" y="0"/>
            <a:ext cx="7176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65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0105488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61858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839953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488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789578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39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174616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ft Text Open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CCA451-87B3-4379-BE12-A523A542F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3716" y="2"/>
            <a:ext cx="3120585" cy="572559"/>
          </a:xfrm>
        </p:spPr>
        <p:txBody>
          <a:bodyPr anchor="ctr">
            <a:normAutofit/>
          </a:bodyPr>
          <a:lstStyle>
            <a:lvl1pPr>
              <a:defRPr lang="en-US" sz="600" b="1" i="0" kern="1200" cap="all" spc="20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C643B8C-4E5D-4008-A0CF-DF9AD23841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9658" y="1529934"/>
            <a:ext cx="3346642" cy="4755509"/>
          </a:xfrm>
        </p:spPr>
        <p:txBody>
          <a:bodyPr numCol="1" spcCol="762000">
            <a:noAutofit/>
          </a:bodyPr>
          <a:lstStyle>
            <a:lvl1pPr>
              <a:defRPr/>
            </a:lvl1pPr>
            <a:lvl2pPr>
              <a:defRPr lang="en-US" dirty="0" smtClean="0"/>
            </a:lvl2pPr>
            <a:lvl3pPr marL="112195" indent="-112195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>
              <a:defRPr lang="en-US" sz="1000" b="1" kern="1200" spc="0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</a:lstStyle>
          <a:p>
            <a:pPr marL="0" marR="0" lvl="3" indent="0" algn="l" defTabSz="932883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Bullet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923535A-38D8-4FF6-8984-CB3E7778D9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5428" y="486841"/>
            <a:ext cx="3331773" cy="1043093"/>
          </a:xfrm>
        </p:spPr>
        <p:txBody>
          <a:bodyPr tIns="0" bIns="0">
            <a:noAutofit/>
          </a:bodyPr>
          <a:lstStyle>
            <a:lvl1pPr>
              <a:defRPr lang="en-US" sz="2400" b="1" i="0" kern="1200" cap="none" spc="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8176748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61474-E1D8-49CF-9DDE-DCC2E7D6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1EEBC-DA39-4A18-AB77-AB656738F8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832915-A233-45C3-AFFB-646A7643F4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1000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2482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x9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7CCA451-87B3-4379-BE12-A523A542F46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3715" y="1"/>
            <a:ext cx="3120585" cy="572559"/>
          </a:xfrm>
        </p:spPr>
        <p:txBody>
          <a:bodyPr anchor="ctr">
            <a:normAutofit/>
          </a:bodyPr>
          <a:lstStyle>
            <a:lvl1pPr>
              <a:defRPr lang="en-US" sz="600" b="1" i="0" kern="1200" cap="all" spc="200" baseline="0" dirty="0">
                <a:solidFill>
                  <a:schemeClr val="tx1">
                    <a:lumMod val="75000"/>
                  </a:schemeClr>
                </a:solidFill>
                <a:latin typeface="Segoe UI" panose="020B0502040204020203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08B7FE-64BD-4635-8638-E25286B5A8C1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016000" y="571500"/>
            <a:ext cx="10160000" cy="430887"/>
          </a:xfrm>
          <a:effectLst>
            <a:outerShdw blurRad="508000" dist="304800" dir="5400000" sx="98000" sy="98000" algn="t" rotWithShape="0">
              <a:srgbClr val="29394D">
                <a:alpha val="6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A32024-E5AD-47A6-B562-FDC425B10E5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97600" y="0"/>
            <a:ext cx="5040685" cy="571500"/>
          </a:xfrm>
        </p:spPr>
        <p:txBody>
          <a:bodyPr anchor="ctr">
            <a:normAutofit/>
          </a:bodyPr>
          <a:lstStyle>
            <a:lvl1pPr algn="r">
              <a:defRPr sz="1000"/>
            </a:lvl1pPr>
          </a:lstStyle>
          <a:p>
            <a:pPr lvl="0"/>
            <a:r>
              <a:rPr lang="en-US"/>
              <a:t>Caption top</a:t>
            </a:r>
          </a:p>
        </p:txBody>
      </p:sp>
    </p:spTree>
    <p:extLst>
      <p:ext uri="{BB962C8B-B14F-4D97-AF65-F5344CB8AC3E}">
        <p14:creationId xmlns:p14="http://schemas.microsoft.com/office/powerpoint/2010/main" val="779216114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264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D7A20-D830-4721-905D-1072E64AB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11E7B-01B9-42ED-B2F3-D20F04F9A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E9DECE-7C08-4197-A185-5381AD78A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1F292E-EB0D-4A42-BCDB-A6D381F7EA77}" type="datetimeFigureOut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6/29/2018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F82AD-FAED-4F2F-8075-047A1911B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A0BD11-FE20-45D4-9366-195B66C5F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A5C330-7BF6-48DF-B681-7A6660A4A539}" type="slidenum">
              <a:rPr kumimoji="0" lang="en-US" sz="1765" b="0" i="0" u="none" strike="noStrike" kern="1200" cap="none" spc="0" normalizeH="0" baseline="0" noProof="0" smtClean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1176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782669"/>
            <a:ext cx="4745737" cy="1292662"/>
          </a:xfrm>
        </p:spPr>
        <p:txBody>
          <a:bodyPr tIns="91440" rIns="274320" bIns="91440" anchor="ctr" anchorCtr="0"/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34000" y="0"/>
            <a:ext cx="6858000" cy="6858000"/>
          </a:xfrm>
          <a:solidFill>
            <a:schemeClr val="bg1"/>
          </a:solidFill>
        </p:spPr>
        <p:txBody>
          <a:bodyPr lIns="457200" rIns="274320" anchor="ctr" anchorCtr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8195185"/>
      </p:ext>
    </p:extLst>
  </p:cSld>
  <p:clrMapOvr>
    <a:masterClrMapping/>
  </p:clrMapOvr>
  <p:transition>
    <p:fade/>
  </p:transition>
  <p:hf sldNum="0" hdr="0" ftr="0" dt="0"/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303" y="1187644"/>
            <a:ext cx="11655078" cy="537775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710638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3289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4681D0-41C1-4C53-8346-E0BB076587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1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A18350-DF7B-4AF2-B6AD-6CE9F23723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31000" y="1584001"/>
            <a:ext cx="5625000" cy="675000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68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31000" y="2349000"/>
            <a:ext cx="5625000" cy="4230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63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1" y="1584000"/>
            <a:ext cx="5625000" cy="499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31000" y="1584000"/>
            <a:ext cx="5625000" cy="4995000"/>
          </a:xfrm>
          <a:solidFill>
            <a:schemeClr val="bg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rgbClr val="262626"/>
                </a:solidFill>
                <a:latin typeface="Consolas" panose="020B0609020204030204" pitchFamily="49" charset="0"/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  <a:latin typeface="Consolas" panose="020B0609020204030204" pitchFamily="49" charset="0"/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  <a:latin typeface="Consolas" panose="020B0609020204030204" pitchFamily="49" charset="0"/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  <a:latin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275362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77D85A-33DC-44D3-8E68-EF482C0150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000" y="1584000"/>
            <a:ext cx="11519999" cy="9450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262626"/>
                </a:solidFill>
              </a:defRPr>
            </a:lvl1pPr>
            <a:lvl2pPr marL="457200" indent="0">
              <a:buNone/>
              <a:defRPr sz="1800">
                <a:solidFill>
                  <a:srgbClr val="262626"/>
                </a:solidFill>
              </a:defRPr>
            </a:lvl2pPr>
            <a:lvl3pPr marL="914400" indent="0">
              <a:buNone/>
              <a:defRPr sz="1600">
                <a:solidFill>
                  <a:srgbClr val="262626"/>
                </a:solidFill>
              </a:defRPr>
            </a:lvl3pPr>
            <a:lvl4pPr marL="1371600" indent="0">
              <a:buNone/>
              <a:defRPr sz="1400">
                <a:solidFill>
                  <a:srgbClr val="262626"/>
                </a:solidFill>
              </a:defRPr>
            </a:lvl4pPr>
            <a:lvl5pPr marL="1828800" indent="0">
              <a:buNone/>
              <a:defRPr sz="1400">
                <a:solidFill>
                  <a:srgbClr val="262626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2709000"/>
            <a:ext cx="11520000" cy="3870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3221189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DA5C-1C41-4F59-909D-F8D55B72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5000"/>
          </a:xfrm>
        </p:spPr>
        <p:txBody>
          <a:bodyPr/>
          <a:lstStyle>
            <a:lvl1pPr>
              <a:defRPr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8AA6EB-050E-4A2C-9A66-0E30954A22FB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36000" y="1584000"/>
            <a:ext cx="11520000" cy="4995000"/>
          </a:xfr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2000" dirty="0">
                <a:latin typeface="Consolas" panose="020B0609020204030204" pitchFamily="49" charset="0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/>
              <a:t>Code here</a:t>
            </a:r>
          </a:p>
        </p:txBody>
      </p:sp>
    </p:spTree>
    <p:extLst>
      <p:ext uri="{BB962C8B-B14F-4D97-AF65-F5344CB8AC3E}">
        <p14:creationId xmlns:p14="http://schemas.microsoft.com/office/powerpoint/2010/main" val="913095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6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Relationship Id="rId30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0.xml"/><Relationship Id="rId3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45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5" Type="http://schemas.openxmlformats.org/officeDocument/2006/relationships/slideLayout" Target="../slideLayouts/slideLayout49.xml"/><Relationship Id="rId33" Type="http://schemas.openxmlformats.org/officeDocument/2006/relationships/image" Target="../media/image12.emf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44.xml"/><Relationship Id="rId29" Type="http://schemas.openxmlformats.org/officeDocument/2006/relationships/slideLayout" Target="../slideLayouts/slideLayout5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4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23" Type="http://schemas.openxmlformats.org/officeDocument/2006/relationships/slideLayout" Target="../slideLayouts/slideLayout47.xml"/><Relationship Id="rId28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34.xml"/><Relationship Id="rId19" Type="http://schemas.openxmlformats.org/officeDocument/2006/relationships/slideLayout" Target="../slideLayouts/slideLayout43.xml"/><Relationship Id="rId31" Type="http://schemas.openxmlformats.org/officeDocument/2006/relationships/slideLayout" Target="../slideLayouts/slideLayout5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Relationship Id="rId22" Type="http://schemas.openxmlformats.org/officeDocument/2006/relationships/slideLayout" Target="../slideLayouts/slideLayout46.xml"/><Relationship Id="rId27" Type="http://schemas.openxmlformats.org/officeDocument/2006/relationships/slideLayout" Target="../slideLayouts/slideLayout51.xml"/><Relationship Id="rId30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58D74E-3187-41D0-AB8B-F1C0CF7FE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24001"/>
            <a:ext cx="11520000" cy="9449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A4FD7-22A1-4101-98EC-977410817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584000"/>
            <a:ext cx="11520000" cy="4994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54E343-EF8D-4E2A-BBB5-B9905CABFAC1}"/>
              </a:ext>
            </a:extLst>
          </p:cNvPr>
          <p:cNvSpPr/>
          <p:nvPr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F3ECC-1004-48B3-BB1B-3A3BAE09AEDC}"/>
              </a:ext>
            </a:extLst>
          </p:cNvPr>
          <p:cNvSpPr/>
          <p:nvPr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C1E4AA-0136-4853-A4FF-F85F4D52669F}"/>
              </a:ext>
            </a:extLst>
          </p:cNvPr>
          <p:cNvSpPr/>
          <p:nvPr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CD09EA1A-01C7-499C-8D78-0580056AA49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C66C5DB2-3EE4-4C6F-BD9B-571CB9690FE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E386FFC-9EE6-4482-8E4E-473BC48274D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141C557-EE0F-4931-9188-E65FFDC28ABB}"/>
              </a:ext>
            </a:extLst>
          </p:cNvPr>
          <p:cNvSpPr/>
          <p:nvPr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91E93B-7A79-4D1C-845A-D2D5C8CA5748}"/>
              </a:ext>
            </a:extLst>
          </p:cNvPr>
          <p:cNvSpPr/>
          <p:nvPr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BB6A2B-F7CB-4E7F-A317-A6279D2CF8A8}"/>
              </a:ext>
            </a:extLst>
          </p:cNvPr>
          <p:cNvSpPr/>
          <p:nvPr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7090D7-2952-473F-9F45-9F6B406E959F}"/>
              </a:ext>
            </a:extLst>
          </p:cNvPr>
          <p:cNvSpPr/>
          <p:nvPr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8B4AAE-3C7B-4D6E-B3B1-F98A6E8E1784}"/>
              </a:ext>
            </a:extLst>
          </p:cNvPr>
          <p:cNvSpPr/>
          <p:nvPr userDrawn="1"/>
        </p:nvSpPr>
        <p:spPr>
          <a:xfrm>
            <a:off x="1776000" y="-711000"/>
            <a:ext cx="720000" cy="315000"/>
          </a:xfrm>
          <a:prstGeom prst="rect">
            <a:avLst/>
          </a:prstGeom>
          <a:solidFill>
            <a:srgbClr val="235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74FDD82-CDF4-42B2-9B45-D80C2E224378}"/>
              </a:ext>
            </a:extLst>
          </p:cNvPr>
          <p:cNvSpPr/>
          <p:nvPr userDrawn="1"/>
        </p:nvSpPr>
        <p:spPr>
          <a:xfrm>
            <a:off x="1056000" y="-396000"/>
            <a:ext cx="720000" cy="315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10C634-E37F-423D-8CAF-DFDFA6786B54}"/>
              </a:ext>
            </a:extLst>
          </p:cNvPr>
          <p:cNvSpPr/>
          <p:nvPr userDrawn="1"/>
        </p:nvSpPr>
        <p:spPr>
          <a:xfrm>
            <a:off x="2496000" y="-396000"/>
            <a:ext cx="720000" cy="315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A418D467-513A-4A76-9C52-764B6D36F2B0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251000" y="-891000"/>
            <a:ext cx="495000" cy="673333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C083E87-F69D-4020-8DC5-4CD5E8EAEC38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261000" y="-531000"/>
            <a:ext cx="912649" cy="3150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0F338BA-D12F-4080-82E9-4CD823823C1E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61000" y="-891000"/>
            <a:ext cx="2569140" cy="72695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A694CD4-7786-4F74-AC23-91EB8B726C20}"/>
              </a:ext>
            </a:extLst>
          </p:cNvPr>
          <p:cNvSpPr/>
          <p:nvPr userDrawn="1"/>
        </p:nvSpPr>
        <p:spPr>
          <a:xfrm>
            <a:off x="1056000" y="-711000"/>
            <a:ext cx="720000" cy="315000"/>
          </a:xfrm>
          <a:prstGeom prst="rect">
            <a:avLst/>
          </a:prstGeom>
          <a:solidFill>
            <a:srgbClr val="3076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A86011-552B-46FC-9419-763C3A050770}"/>
              </a:ext>
            </a:extLst>
          </p:cNvPr>
          <p:cNvSpPr/>
          <p:nvPr userDrawn="1"/>
        </p:nvSpPr>
        <p:spPr>
          <a:xfrm>
            <a:off x="2496000" y="-711000"/>
            <a:ext cx="720000" cy="315000"/>
          </a:xfrm>
          <a:prstGeom prst="rect">
            <a:avLst/>
          </a:prstGeom>
          <a:solidFill>
            <a:srgbClr val="1635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56E834-9C90-4D84-9C04-3BDEE227FA4D}"/>
              </a:ext>
            </a:extLst>
          </p:cNvPr>
          <p:cNvSpPr/>
          <p:nvPr userDrawn="1"/>
        </p:nvSpPr>
        <p:spPr>
          <a:xfrm>
            <a:off x="1776000" y="-396000"/>
            <a:ext cx="720000" cy="315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F6C7FE-22CB-43F8-A226-6265B6628139}"/>
              </a:ext>
            </a:extLst>
          </p:cNvPr>
          <p:cNvSpPr/>
          <p:nvPr userDrawn="1"/>
        </p:nvSpPr>
        <p:spPr>
          <a:xfrm>
            <a:off x="336000" y="-711000"/>
            <a:ext cx="720000" cy="63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5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66" r:id="rId16"/>
    <p:sldLayoutId id="2147483668" r:id="rId17"/>
    <p:sldLayoutId id="2147483669" r:id="rId18"/>
    <p:sldLayoutId id="2147483670" r:id="rId19"/>
    <p:sldLayoutId id="2147483665" r:id="rId20"/>
    <p:sldLayoutId id="2147483671" r:id="rId21"/>
    <p:sldLayoutId id="2147483689" r:id="rId22"/>
    <p:sldLayoutId id="2147483690" r:id="rId23"/>
    <p:sldLayoutId id="2147483691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 spc="-1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1000"/>
        </a:spcBef>
        <a:buFont typeface="Arial" panose="020B0604020202020204" pitchFamily="34" charset="0"/>
        <a:buNone/>
        <a:defRPr sz="2000" kern="1200" spc="-50" baseline="0">
          <a:solidFill>
            <a:srgbClr val="262626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800" kern="1200" spc="-50" baseline="0">
          <a:solidFill>
            <a:srgbClr val="262626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600" kern="1200" spc="-50" baseline="0">
          <a:solidFill>
            <a:srgbClr val="262626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14000"/>
        </a:lnSpc>
        <a:spcBef>
          <a:spcPts val="500"/>
        </a:spcBef>
        <a:buFont typeface="Arial" panose="020B0604020202020204" pitchFamily="34" charset="0"/>
        <a:buNone/>
        <a:defRPr sz="1400" kern="1200" spc="-50" baseline="0">
          <a:solidFill>
            <a:srgbClr val="26262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858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11" Type="http://schemas.openxmlformats.org/officeDocument/2006/relationships/image" Target="../media/image23.png"/><Relationship Id="rId5" Type="http://schemas.openxmlformats.org/officeDocument/2006/relationships/image" Target="../media/image18.jpg"/><Relationship Id="rId1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B051579-52C7-4D72-88DE-1436711C3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0" y="4599000"/>
            <a:ext cx="11506200" cy="1352600"/>
          </a:xfrm>
        </p:spPr>
        <p:txBody>
          <a:bodyPr>
            <a:normAutofit/>
          </a:bodyPr>
          <a:lstStyle/>
          <a:p>
            <a:r>
              <a:rPr lang="en-US" sz="4200"/>
              <a:t>Modernize your Existing Apps for Windows 10 </a:t>
            </a:r>
          </a:p>
        </p:txBody>
      </p:sp>
    </p:spTree>
    <p:extLst>
      <p:ext uri="{BB962C8B-B14F-4D97-AF65-F5344CB8AC3E}">
        <p14:creationId xmlns:p14="http://schemas.microsoft.com/office/powerpoint/2010/main" val="4725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090C2B0-453F-4571-832E-3A940FECAE8E}"/>
              </a:ext>
            </a:extLst>
          </p:cNvPr>
          <p:cNvSpPr/>
          <p:nvPr/>
        </p:nvSpPr>
        <p:spPr>
          <a:xfrm>
            <a:off x="1305053" y="1173963"/>
            <a:ext cx="10298683" cy="12757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648350-FA7B-49CF-93B8-3395CF646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| UWP XAML Island Wrappers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881AC-F29B-4D69-A72F-0F10042DC0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8884" y="4443073"/>
            <a:ext cx="10803109" cy="1627625"/>
          </a:xfrm>
        </p:spPr>
        <p:txBody>
          <a:bodyPr/>
          <a:lstStyle/>
          <a:p>
            <a:r>
              <a:rPr lang="en-US" sz="2400"/>
              <a:t>Windows Forms &amp; WPF tuned wrappers for the most requested controls</a:t>
            </a:r>
          </a:p>
          <a:p>
            <a:r>
              <a:rPr lang="en-US" sz="2400"/>
              <a:t>Designing fallback support so apps can use one binary on Win10 and Win7</a:t>
            </a:r>
          </a:p>
          <a:p>
            <a:r>
              <a:rPr lang="en-US" sz="2400"/>
              <a:t>We will begin adding these wrappers between now and next Windows update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4713F7-9741-4AAA-B82C-5F68CB74D427}"/>
              </a:ext>
            </a:extLst>
          </p:cNvPr>
          <p:cNvSpPr/>
          <p:nvPr/>
        </p:nvSpPr>
        <p:spPr>
          <a:xfrm>
            <a:off x="1305054" y="2596780"/>
            <a:ext cx="10298683" cy="12757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292C38-E7FE-4640-85F4-7D1B5FC0C5A4}"/>
              </a:ext>
            </a:extLst>
          </p:cNvPr>
          <p:cNvSpPr/>
          <p:nvPr/>
        </p:nvSpPr>
        <p:spPr>
          <a:xfrm>
            <a:off x="1901257" y="2784755"/>
            <a:ext cx="2854894" cy="914400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67">
              <a:defRPr/>
            </a:pPr>
            <a:r>
              <a:rPr lang="en-US" sz="160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UWP XAML Host - WPF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D5B80B-F190-43B1-BA17-ABC90F1B6903}"/>
              </a:ext>
            </a:extLst>
          </p:cNvPr>
          <p:cNvSpPr/>
          <p:nvPr/>
        </p:nvSpPr>
        <p:spPr>
          <a:xfrm>
            <a:off x="5046378" y="2784755"/>
            <a:ext cx="2854894" cy="914400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67">
              <a:defRPr/>
            </a:pPr>
            <a:r>
              <a:rPr lang="en-US" sz="1600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UWP XAML Host - </a:t>
            </a:r>
            <a:r>
              <a:rPr lang="en-US" sz="1600" err="1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WinForm</a:t>
            </a:r>
            <a:endParaRPr lang="en-US" sz="1600">
              <a:solidFill>
                <a:srgbClr val="FFFFFF"/>
              </a:soli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992FE2-2E16-4FF9-8447-245A46E9DA45}"/>
              </a:ext>
            </a:extLst>
          </p:cNvPr>
          <p:cNvSpPr/>
          <p:nvPr/>
        </p:nvSpPr>
        <p:spPr>
          <a:xfrm>
            <a:off x="1901257" y="1360020"/>
            <a:ext cx="2854894" cy="914400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Control Wrappers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8FCC2BA-4399-4372-80A0-6962F798F611}"/>
              </a:ext>
            </a:extLst>
          </p:cNvPr>
          <p:cNvSpPr/>
          <p:nvPr/>
        </p:nvSpPr>
        <p:spPr>
          <a:xfrm flipH="1">
            <a:off x="8330445" y="1366387"/>
            <a:ext cx="397440" cy="396017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18B606-45EF-4B8D-8AD3-6332BB734C05}"/>
              </a:ext>
            </a:extLst>
          </p:cNvPr>
          <p:cNvSpPr/>
          <p:nvPr/>
        </p:nvSpPr>
        <p:spPr>
          <a:xfrm>
            <a:off x="8771489" y="1332909"/>
            <a:ext cx="1782211" cy="435845"/>
          </a:xfrm>
          <a:prstGeom prst="rect">
            <a:avLst/>
          </a:prstGeom>
          <a:noFill/>
          <a:ln w="2540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OSS Projects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DD7A49-20C6-43F6-85BC-903EE3FC2F0A}"/>
              </a:ext>
            </a:extLst>
          </p:cNvPr>
          <p:cNvSpPr/>
          <p:nvPr/>
        </p:nvSpPr>
        <p:spPr>
          <a:xfrm rot="16200000">
            <a:off x="-273200" y="2207317"/>
            <a:ext cx="2167419" cy="854356"/>
          </a:xfrm>
          <a:prstGeom prst="rect">
            <a:avLst/>
          </a:prstGeom>
          <a:noFill/>
          <a:ln w="2540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 Code</a:t>
            </a:r>
          </a:p>
        </p:txBody>
      </p:sp>
    </p:spTree>
    <p:extLst>
      <p:ext uri="{BB962C8B-B14F-4D97-AF65-F5344CB8AC3E}">
        <p14:creationId xmlns:p14="http://schemas.microsoft.com/office/powerpoint/2010/main" val="25908300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0DBA0-9817-49C1-968E-1AF5D4556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| UI Density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D7EF4CE-FC5F-4C40-9217-37A003DE3CB3}"/>
              </a:ext>
            </a:extLst>
          </p:cNvPr>
          <p:cNvGrpSpPr/>
          <p:nvPr/>
        </p:nvGrpSpPr>
        <p:grpSpPr>
          <a:xfrm>
            <a:off x="1012748" y="2046274"/>
            <a:ext cx="2287573" cy="2892165"/>
            <a:chOff x="2610933" y="3069411"/>
            <a:chExt cx="3431360" cy="433824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513A159-E0E1-4198-B46D-CED501858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817" y="4648130"/>
              <a:ext cx="2819400" cy="20955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35B9D51-A0CB-4479-A4B7-66A282BF8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0933" y="3805620"/>
              <a:ext cx="2819400" cy="59055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4CB187E-8C63-4C15-91A5-778DDA878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4190" y="7102859"/>
              <a:ext cx="1143000" cy="30480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C1881490-0927-49CE-BDBD-4523308D5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3293" y="3069411"/>
              <a:ext cx="3429000" cy="457200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9318906-B5E0-4C9C-9EEC-F63291C16DEE}"/>
              </a:ext>
            </a:extLst>
          </p:cNvPr>
          <p:cNvGrpSpPr/>
          <p:nvPr/>
        </p:nvGrpSpPr>
        <p:grpSpPr>
          <a:xfrm>
            <a:off x="7930795" y="2049272"/>
            <a:ext cx="2286000" cy="2171817"/>
            <a:chOff x="12677645" y="3073907"/>
            <a:chExt cx="3429000" cy="3257725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987C704-5765-4175-9E97-F69F46EF3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4277" y="4665454"/>
              <a:ext cx="2819400" cy="11430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BADDD92-85F3-4E30-9EEE-FBC83C41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7645" y="3776421"/>
              <a:ext cx="2838450" cy="5334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9790A920-16BB-41B9-AA4E-0B40E115A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92116" y="6103032"/>
              <a:ext cx="1143000" cy="228600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920AFA22-42DD-4585-B9A4-45138B081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77645" y="3073907"/>
              <a:ext cx="3429000" cy="3048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970955A-7345-403B-92EE-BD1B0E272165}"/>
              </a:ext>
            </a:extLst>
          </p:cNvPr>
          <p:cNvGrpSpPr/>
          <p:nvPr/>
        </p:nvGrpSpPr>
        <p:grpSpPr>
          <a:xfrm>
            <a:off x="4482292" y="2040205"/>
            <a:ext cx="2286000" cy="2504096"/>
            <a:chOff x="7645469" y="3060308"/>
            <a:chExt cx="3429000" cy="3756144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3A5A870-FE67-4273-BBCC-4511480BD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7869" y="4595024"/>
              <a:ext cx="2819400" cy="15240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DE39E1E-72E8-4854-9AAB-EB9168DE97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469" y="3752514"/>
              <a:ext cx="2819400" cy="590550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3C258C71-F31E-4E8B-B7FC-D34FB5ADF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3569" y="6511652"/>
              <a:ext cx="1143000" cy="304800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D97985D-0AB0-4C56-B942-DF94A821A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469" y="3060308"/>
              <a:ext cx="3429000" cy="381000"/>
            </a:xfrm>
            <a:prstGeom prst="rect">
              <a:avLst/>
            </a:prstGeom>
          </p:spPr>
        </p:pic>
      </p:grp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B3B2DDB3-0805-4F14-8D54-2604529AF6A6}"/>
              </a:ext>
            </a:extLst>
          </p:cNvPr>
          <p:cNvSpPr txBox="1">
            <a:spLocks/>
          </p:cNvSpPr>
          <p:nvPr/>
        </p:nvSpPr>
        <p:spPr>
          <a:xfrm>
            <a:off x="953715" y="1272792"/>
            <a:ext cx="3251200" cy="329472"/>
          </a:xfrm>
          <a:prstGeom prst="rect">
            <a:avLst/>
          </a:prstGeom>
        </p:spPr>
        <p:txBody>
          <a:bodyPr/>
          <a:lstStyle>
            <a:lvl1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847752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346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6937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531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8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Bold" panose="020B0802040204020203" pitchFamily="34" charset="0"/>
                <a:ea typeface="+mn-ea"/>
                <a:cs typeface="Segoe UI Bold" panose="020B0802040204020203" pitchFamily="34" charset="0"/>
              </a:rPr>
              <a:t>Today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97283814-951F-459A-8AE2-C48016CA7796}"/>
              </a:ext>
            </a:extLst>
          </p:cNvPr>
          <p:cNvSpPr txBox="1">
            <a:spLocks/>
          </p:cNvSpPr>
          <p:nvPr/>
        </p:nvSpPr>
        <p:spPr>
          <a:xfrm>
            <a:off x="7866703" y="1272792"/>
            <a:ext cx="2329559" cy="329472"/>
          </a:xfrm>
          <a:prstGeom prst="rect">
            <a:avLst/>
          </a:prstGeom>
        </p:spPr>
        <p:txBody>
          <a:bodyPr/>
          <a:lstStyle>
            <a:lvl1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847752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346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6937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531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8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Bold" panose="020B0802040204020203" pitchFamily="34" charset="0"/>
                <a:ea typeface="+mn-ea"/>
                <a:cs typeface="Segoe UI Bold" panose="020B0802040204020203" pitchFamily="34" charset="0"/>
              </a:rPr>
              <a:t>New Compact Size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104BA74B-1358-491F-8733-002B0B3926E7}"/>
              </a:ext>
            </a:extLst>
          </p:cNvPr>
          <p:cNvSpPr txBox="1">
            <a:spLocks/>
          </p:cNvSpPr>
          <p:nvPr/>
        </p:nvSpPr>
        <p:spPr>
          <a:xfrm>
            <a:off x="4407067" y="1272792"/>
            <a:ext cx="2329559" cy="329472"/>
          </a:xfrm>
          <a:prstGeom prst="rect">
            <a:avLst/>
          </a:prstGeom>
        </p:spPr>
        <p:txBody>
          <a:bodyPr/>
          <a:lstStyle>
            <a:lvl1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0" marR="0" indent="0" algn="l" defTabSz="1399184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1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3847752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547346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246937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946531" indent="-349797" algn="l" defTabSz="139918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8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Bold" panose="020B0802040204020203" pitchFamily="34" charset="0"/>
                <a:ea typeface="+mn-ea"/>
                <a:cs typeface="Segoe UI Bold" panose="020B0802040204020203" pitchFamily="34" charset="0"/>
              </a:rPr>
              <a:t>New Microsoft Standard</a:t>
            </a:r>
          </a:p>
        </p:txBody>
      </p:sp>
    </p:spTree>
    <p:extLst>
      <p:ext uri="{BB962C8B-B14F-4D97-AF65-F5344CB8AC3E}">
        <p14:creationId xmlns:p14="http://schemas.microsoft.com/office/powerpoint/2010/main" val="222846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2" grpId="0"/>
      <p:bldP spid="5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Modern features – example: Windows Hello</a:t>
            </a:r>
          </a:p>
        </p:txBody>
      </p:sp>
    </p:spTree>
    <p:extLst>
      <p:ext uri="{BB962C8B-B14F-4D97-AF65-F5344CB8AC3E}">
        <p14:creationId xmlns:p14="http://schemas.microsoft.com/office/powerpoint/2010/main" val="378226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>
            <a:extLst>
              <a:ext uri="{FF2B5EF4-FFF2-40B4-BE49-F238E27FC236}">
                <a16:creationId xmlns:a16="http://schemas.microsoft.com/office/drawing/2014/main" id="{B33D9E61-6F8E-4DCE-A51A-C3C13CC7E6F3}"/>
              </a:ext>
            </a:extLst>
          </p:cNvPr>
          <p:cNvSpPr txBox="1"/>
          <p:nvPr/>
        </p:nvSpPr>
        <p:spPr>
          <a:xfrm>
            <a:off x="3359033" y="277954"/>
            <a:ext cx="2174146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+mn-cs"/>
              </a:rPr>
              <a:t>2</a:t>
            </a: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459030" y="56350"/>
            <a:ext cx="10551559" cy="1097205"/>
          </a:xfrm>
          <a:prstGeom prst="rect">
            <a:avLst/>
          </a:prstGeom>
        </p:spPr>
        <p:txBody>
          <a:bodyPr lIns="146095" tIns="9131" rIns="146095" bIns="9131" anchor="b" anchorCtr="0"/>
          <a:lstStyle>
            <a:lvl1pPr marL="0" indent="0" algn="l" defTabSz="914367" rtl="0" eaLnBrk="1" latinLnBrk="0" hangingPunct="1">
              <a:lnSpc>
                <a:spcPct val="90000"/>
              </a:lnSpc>
              <a:spcBef>
                <a:spcPts val="0"/>
              </a:spcBef>
              <a:buNone/>
              <a:defRPr lang="en-US" sz="6000" b="0" kern="1200" cap="none" spc="-100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305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300" b="0" i="0" u="none" strike="noStrike" kern="1200" cap="none" spc="-100" normalizeH="0" baseline="0" noProof="0">
                <a:ln w="3175"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.NET Core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4F4E84C-B245-45CD-B9D5-79D7F62F5ACF}"/>
              </a:ext>
            </a:extLst>
          </p:cNvPr>
          <p:cNvGrpSpPr/>
          <p:nvPr/>
        </p:nvGrpSpPr>
        <p:grpSpPr>
          <a:xfrm>
            <a:off x="10515178" y="1697692"/>
            <a:ext cx="1250398" cy="2075963"/>
            <a:chOff x="524899" y="1683299"/>
            <a:chExt cx="1250398" cy="2075963"/>
          </a:xfrm>
          <a:solidFill>
            <a:srgbClr val="002060"/>
          </a:solidFill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9127A41-E757-41D2-AC23-C49A4429BD0C}"/>
                </a:ext>
              </a:extLst>
            </p:cNvPr>
            <p:cNvSpPr/>
            <p:nvPr/>
          </p:nvSpPr>
          <p:spPr bwMode="auto">
            <a:xfrm>
              <a:off x="524899" y="1683299"/>
              <a:ext cx="1250398" cy="207596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6B3D685-3D37-4F7B-9D28-1BFD3FD20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97" y="1756122"/>
              <a:ext cx="779562" cy="849589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FDEB3EB-E995-4786-9E17-EC1290892340}"/>
                </a:ext>
              </a:extLst>
            </p:cNvPr>
            <p:cNvSpPr txBox="1"/>
            <p:nvPr/>
          </p:nvSpPr>
          <p:spPr>
            <a:xfrm>
              <a:off x="529712" y="2677499"/>
              <a:ext cx="1208517" cy="180049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DESKTOP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C2421A3-7ECA-4C10-A9B5-8D45C8FB3114}"/>
              </a:ext>
            </a:extLst>
          </p:cNvPr>
          <p:cNvGrpSpPr/>
          <p:nvPr/>
        </p:nvGrpSpPr>
        <p:grpSpPr>
          <a:xfrm>
            <a:off x="532527" y="1682702"/>
            <a:ext cx="2504119" cy="2075963"/>
            <a:chOff x="1771192" y="1683299"/>
            <a:chExt cx="2504119" cy="2075963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E0F1726-3D94-49FB-A854-78E7F7B85312}"/>
                </a:ext>
              </a:extLst>
            </p:cNvPr>
            <p:cNvGrpSpPr/>
            <p:nvPr/>
          </p:nvGrpSpPr>
          <p:grpSpPr>
            <a:xfrm>
              <a:off x="1771192" y="1683300"/>
              <a:ext cx="1252060" cy="2075962"/>
              <a:chOff x="1771192" y="1683300"/>
              <a:chExt cx="1252060" cy="2075962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2424025-AB22-4920-AB51-90D9719CBBEF}"/>
                  </a:ext>
                </a:extLst>
              </p:cNvPr>
              <p:cNvSpPr/>
              <p:nvPr/>
            </p:nvSpPr>
            <p:spPr bwMode="auto">
              <a:xfrm>
                <a:off x="1772854" y="1683300"/>
                <a:ext cx="1250398" cy="2075962"/>
              </a:xfrm>
              <a:prstGeom prst="rect">
                <a:avLst/>
              </a:prstGeom>
              <a:solidFill>
                <a:srgbClr val="FFB90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95C7F725-8B32-4B07-B1B0-690B0B8B33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28189" y="1748888"/>
                <a:ext cx="728049" cy="849589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0F005B-7C18-4BC0-95DF-7EA9D78FAB6A}"/>
                  </a:ext>
                </a:extLst>
              </p:cNvPr>
              <p:cNvSpPr txBox="1"/>
              <p:nvPr/>
            </p:nvSpPr>
            <p:spPr>
              <a:xfrm>
                <a:off x="1771192" y="2677499"/>
                <a:ext cx="1251270" cy="1439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WEB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B128606-EBDB-4826-864D-6690636AC489}"/>
                </a:ext>
              </a:extLst>
            </p:cNvPr>
            <p:cNvGrpSpPr/>
            <p:nvPr/>
          </p:nvGrpSpPr>
          <p:grpSpPr>
            <a:xfrm>
              <a:off x="3016777" y="1683299"/>
              <a:ext cx="1258534" cy="2075961"/>
              <a:chOff x="3654584" y="1899136"/>
              <a:chExt cx="1675508" cy="2597404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F351FA05-F073-42A3-9597-3ED7276ACA1B}"/>
                  </a:ext>
                </a:extLst>
              </p:cNvPr>
              <p:cNvSpPr/>
              <p:nvPr/>
            </p:nvSpPr>
            <p:spPr bwMode="auto">
              <a:xfrm>
                <a:off x="3665416" y="1899136"/>
                <a:ext cx="1664676" cy="2597404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1ABE907-3006-43DA-A252-A6B6DB879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4590" y="1990253"/>
                <a:ext cx="1003554" cy="106299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52D608E-26F1-4E68-AF04-ACE288F34F7F}"/>
                  </a:ext>
                </a:extLst>
              </p:cNvPr>
              <p:cNvSpPr txBox="1"/>
              <p:nvPr/>
            </p:nvSpPr>
            <p:spPr>
              <a:xfrm>
                <a:off x="3654584" y="3143061"/>
                <a:ext cx="1665837" cy="1800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bold" panose="020B0702040204020203" pitchFamily="34" charset="0"/>
                    <a:ea typeface="+mn-ea"/>
                    <a:cs typeface="+mn-cs"/>
                  </a:rPr>
                  <a:t>CLOUD</a:t>
                </a:r>
              </a:p>
            </p:txBody>
          </p:sp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FC3F82-E26C-48C7-8424-60B49E82C087}"/>
              </a:ext>
            </a:extLst>
          </p:cNvPr>
          <p:cNvGrpSpPr/>
          <p:nvPr/>
        </p:nvGrpSpPr>
        <p:grpSpPr>
          <a:xfrm>
            <a:off x="9260130" y="1690197"/>
            <a:ext cx="1277956" cy="2075960"/>
            <a:chOff x="8620412" y="1899137"/>
            <a:chExt cx="1701365" cy="25803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2134DFA-2275-4AB9-9C7C-F265698D5843}"/>
                </a:ext>
              </a:extLst>
            </p:cNvPr>
            <p:cNvSpPr/>
            <p:nvPr/>
          </p:nvSpPr>
          <p:spPr bwMode="auto">
            <a:xfrm>
              <a:off x="8657100" y="1899137"/>
              <a:ext cx="1664677" cy="2580344"/>
            </a:xfrm>
            <a:prstGeom prst="rect">
              <a:avLst/>
            </a:prstGeom>
            <a:solidFill>
              <a:srgbClr val="00829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7FFBA21D-5326-44A7-9597-182A4A482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6689" y="1981200"/>
              <a:ext cx="907542" cy="1062990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FFF4118-D3AD-4CCA-8319-59F3301D83C4}"/>
                </a:ext>
              </a:extLst>
            </p:cNvPr>
            <p:cNvSpPr txBox="1"/>
            <p:nvPr/>
          </p:nvSpPr>
          <p:spPr>
            <a:xfrm>
              <a:off x="8620412" y="3143061"/>
              <a:ext cx="1665837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IoT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3BB3713-1207-47CB-A30D-53D0C0CF436D}"/>
              </a:ext>
            </a:extLst>
          </p:cNvPr>
          <p:cNvGrpSpPr/>
          <p:nvPr/>
        </p:nvGrpSpPr>
        <p:grpSpPr>
          <a:xfrm>
            <a:off x="8108361" y="1683299"/>
            <a:ext cx="1250398" cy="2075960"/>
            <a:chOff x="10320997" y="1899137"/>
            <a:chExt cx="1664677" cy="2597403"/>
          </a:xfrm>
          <a:solidFill>
            <a:srgbClr val="FF0000"/>
          </a:solidFill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990206C7-D520-496A-963B-AB65988E8E97}"/>
                </a:ext>
              </a:extLst>
            </p:cNvPr>
            <p:cNvSpPr/>
            <p:nvPr/>
          </p:nvSpPr>
          <p:spPr bwMode="auto">
            <a:xfrm>
              <a:off x="10320997" y="1899137"/>
              <a:ext cx="1664677" cy="259740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A629F6F8-5019-4069-B04C-848BE1F86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0773" y="1981200"/>
              <a:ext cx="934974" cy="1062990"/>
            </a:xfrm>
            <a:prstGeom prst="rect">
              <a:avLst/>
            </a:prstGeom>
            <a:grpFill/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80846B0-655B-44B6-8B0B-150F1193F8A9}"/>
                </a:ext>
              </a:extLst>
            </p:cNvPr>
            <p:cNvSpPr txBox="1"/>
            <p:nvPr/>
          </p:nvSpPr>
          <p:spPr>
            <a:xfrm>
              <a:off x="10349321" y="3143062"/>
              <a:ext cx="1592204" cy="22527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+mn-cs"/>
                </a:rPr>
                <a:t>AI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1EE0F69E-D392-46E2-A9D5-2C92CEA26469}"/>
              </a:ext>
            </a:extLst>
          </p:cNvPr>
          <p:cNvGrpSpPr/>
          <p:nvPr/>
        </p:nvGrpSpPr>
        <p:grpSpPr>
          <a:xfrm>
            <a:off x="524899" y="3759259"/>
            <a:ext cx="8734361" cy="2495656"/>
            <a:chOff x="474923" y="2957811"/>
            <a:chExt cx="9253607" cy="3077297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52768E2C-7B19-4972-B24F-376D4C496B77}"/>
                </a:ext>
              </a:extLst>
            </p:cNvPr>
            <p:cNvSpPr txBox="1"/>
            <p:nvPr/>
          </p:nvSpPr>
          <p:spPr>
            <a:xfrm>
              <a:off x="474923" y="2957811"/>
              <a:ext cx="9253607" cy="307729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2000" kern="0">
                  <a:gradFill>
                    <a:gsLst>
                      <a:gs pos="125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938539F-DDDA-4183-87BF-0526D5D21645}"/>
                </a:ext>
              </a:extLst>
            </p:cNvPr>
            <p:cNvSpPr txBox="1"/>
            <p:nvPr/>
          </p:nvSpPr>
          <p:spPr>
            <a:xfrm>
              <a:off x="3762304" y="5408884"/>
              <a:ext cx="2688627" cy="382081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COMPILERS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ECBC503-3A76-45BA-9A6D-A333E382EF0C}"/>
                </a:ext>
              </a:extLst>
            </p:cNvPr>
            <p:cNvSpPr txBox="1"/>
            <p:nvPr/>
          </p:nvSpPr>
          <p:spPr>
            <a:xfrm>
              <a:off x="6759530" y="5408884"/>
              <a:ext cx="2626177" cy="382081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LANGUAGES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3561CBE-8A8A-4CF2-9004-41871D7D0E6F}"/>
                </a:ext>
              </a:extLst>
            </p:cNvPr>
            <p:cNvSpPr txBox="1"/>
            <p:nvPr/>
          </p:nvSpPr>
          <p:spPr>
            <a:xfrm>
              <a:off x="819096" y="5408885"/>
              <a:ext cx="2634609" cy="394116"/>
            </a:xfrm>
            <a:prstGeom prst="rect">
              <a:avLst/>
            </a:prstGeom>
            <a:solidFill>
              <a:srgbClr val="D2D2D2"/>
            </a:solidFill>
          </p:spPr>
          <p:txBody>
            <a:bodyPr wrap="square" lIns="239012" tIns="191209" rIns="239012" bIns="191209" rtlCol="0" anchor="ctr">
              <a:no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33" b="1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Segoe UI Semilight" panose="020B0402040204020203" pitchFamily="34" charset="0"/>
                </a:rPr>
                <a:t>RUNTIME COMPONENTS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77CB0A4-0F05-466C-A74E-540890CB27D3}"/>
                </a:ext>
              </a:extLst>
            </p:cNvPr>
            <p:cNvSpPr txBox="1"/>
            <p:nvPr/>
          </p:nvSpPr>
          <p:spPr>
            <a:xfrm>
              <a:off x="525249" y="3561539"/>
              <a:ext cx="9162736" cy="1149498"/>
            </a:xfrm>
            <a:prstGeom prst="rect">
              <a:avLst/>
            </a:prstGeom>
            <a:solidFill>
              <a:srgbClr val="000000">
                <a:alpha val="10196"/>
              </a:srgbClr>
            </a:solidFill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LIBRARIES</a:t>
              </a:r>
              <a:endParaRPr kumimoji="0" lang="en-US" sz="10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5A69D42-C769-429F-833C-FEBE0B0A9C6C}"/>
                </a:ext>
              </a:extLst>
            </p:cNvPr>
            <p:cNvSpPr/>
            <p:nvPr/>
          </p:nvSpPr>
          <p:spPr>
            <a:xfrm>
              <a:off x="549899" y="4949462"/>
              <a:ext cx="9162736" cy="3956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38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33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INFRASTRUCTURE</a:t>
              </a:r>
              <a:endParaRPr kumimoji="0" lang="en-US" sz="1733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endParaRP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A59CCAF3-D916-40E9-9076-09DC5F61C3F4}"/>
              </a:ext>
            </a:extLst>
          </p:cNvPr>
          <p:cNvSpPr/>
          <p:nvPr/>
        </p:nvSpPr>
        <p:spPr>
          <a:xfrm>
            <a:off x="592516" y="3844449"/>
            <a:ext cx="8679822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.NET CORE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3E88C77-00DC-495A-87CC-40B91FB9F006}"/>
              </a:ext>
            </a:extLst>
          </p:cNvPr>
          <p:cNvSpPr txBox="1"/>
          <p:nvPr/>
        </p:nvSpPr>
        <p:spPr>
          <a:xfrm>
            <a:off x="563168" y="5246578"/>
            <a:ext cx="8657823" cy="898895"/>
          </a:xfrm>
          <a:prstGeom prst="rect">
            <a:avLst/>
          </a:prstGeom>
          <a:solidFill>
            <a:srgbClr val="000000">
              <a:alpha val="10196"/>
            </a:srgbClr>
          </a:solidFill>
        </p:spPr>
        <p:txBody>
          <a:bodyPr wrap="square" lIns="239012" tIns="191209" rIns="239012" bIns="191209" rtlCol="0" anchor="ctr">
            <a:noAutofit/>
          </a:bodyPr>
          <a:lstStyle>
            <a:defPPr>
              <a:defRPr lang="en-US"/>
            </a:defPPr>
            <a:lvl1pPr algn="ctr" defTabSz="914224">
              <a:lnSpc>
                <a:spcPct val="90000"/>
              </a:lnSpc>
              <a:defRPr sz="1600" b="1" kern="0">
                <a:gradFill>
                  <a:gsLst>
                    <a:gs pos="2804">
                      <a:srgbClr val="505050"/>
                    </a:gs>
                    <a:gs pos="26000">
                      <a:srgbClr val="505050"/>
                    </a:gs>
                  </a:gsLst>
                  <a:lin ang="5400000" scaled="1"/>
                </a:gradFill>
                <a:cs typeface="Segoe UI Semilight" panose="020B0402040204020203" pitchFamily="34" charset="0"/>
              </a:defRPr>
            </a:lvl1pPr>
          </a:lstStyle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67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77A195-84C3-465C-8340-5634BF1EEE55}"/>
              </a:ext>
            </a:extLst>
          </p:cNvPr>
          <p:cNvSpPr txBox="1"/>
          <p:nvPr/>
        </p:nvSpPr>
        <p:spPr>
          <a:xfrm>
            <a:off x="3366001" y="265235"/>
            <a:ext cx="7420243" cy="1043363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3 </a:t>
            </a:r>
            <a:r>
              <a:rPr lang="en-US" sz="5400">
                <a:gradFill>
                  <a:gsLst>
                    <a:gs pos="2917">
                      <a:srgbClr val="505050"/>
                    </a:gs>
                    <a:gs pos="30000">
                      <a:srgbClr val="505050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(coming next year)</a:t>
            </a:r>
            <a:endParaRPr kumimoji="0" lang="en-US" sz="54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5C7ED1A-6941-4155-ADD9-06D71EDCBC71}"/>
              </a:ext>
            </a:extLst>
          </p:cNvPr>
          <p:cNvSpPr/>
          <p:nvPr/>
        </p:nvSpPr>
        <p:spPr>
          <a:xfrm>
            <a:off x="535611" y="3848299"/>
            <a:ext cx="8679822" cy="350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02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67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 Semibold" panose="020B0702040204020203" pitchFamily="34" charset="0"/>
              </a:rPr>
              <a:t>.NET CORE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1484CA-2EEA-490D-A82D-D4F2D2970661}"/>
              </a:ext>
            </a:extLst>
          </p:cNvPr>
          <p:cNvSpPr txBox="1"/>
          <p:nvPr/>
        </p:nvSpPr>
        <p:spPr>
          <a:xfrm>
            <a:off x="6810366" y="1585481"/>
            <a:ext cx="4810134" cy="2182842"/>
          </a:xfrm>
          <a:prstGeom prst="rect">
            <a:avLst/>
          </a:prstGeom>
          <a:noFill/>
          <a:ln>
            <a:noFill/>
          </a:ln>
        </p:spPr>
        <p:txBody>
          <a:bodyPr wrap="square" lIns="182880" tIns="146304" rIns="182880" bIns="146304" rtlCol="0">
            <a:spAutoFit/>
          </a:bodyPr>
          <a:lstStyle/>
          <a:p>
            <a:pPr lvl="0">
              <a:defRPr/>
            </a:pPr>
            <a:r>
              <a:rPr lang="en-US" b="1">
                <a:solidFill>
                  <a:srgbClr val="505050"/>
                </a:solidFill>
              </a:rPr>
              <a:t>Why Windows Desktop on .NET Core?</a:t>
            </a:r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rgbClr val="505050"/>
                </a:solidFill>
              </a:rPr>
              <a:t>Side by side</a:t>
            </a:r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rgbClr val="505050"/>
                </a:solidFill>
              </a:rPr>
              <a:t>Machine global or app local framework</a:t>
            </a:r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rgbClr val="505050"/>
                </a:solidFill>
              </a:rPr>
              <a:t>Core runtime and API improvements</a:t>
            </a:r>
          </a:p>
          <a:p>
            <a:pPr lvl="0">
              <a:lnSpc>
                <a:spcPct val="150000"/>
              </a:lnSpc>
              <a:defRPr/>
            </a:pPr>
            <a:r>
              <a:rPr lang="en-US">
                <a:solidFill>
                  <a:srgbClr val="505050"/>
                </a:solidFill>
              </a:rPr>
              <a:t>New .</a:t>
            </a:r>
            <a:r>
              <a:rPr lang="en-US" err="1">
                <a:solidFill>
                  <a:srgbClr val="505050"/>
                </a:solidFill>
              </a:rPr>
              <a:t>csproj</a:t>
            </a:r>
            <a:r>
              <a:rPr lang="en-US">
                <a:solidFill>
                  <a:srgbClr val="505050"/>
                </a:solidFill>
              </a:rPr>
              <a:t> project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EE1F2-2706-4691-B7AA-F268766670E0}"/>
              </a:ext>
            </a:extLst>
          </p:cNvPr>
          <p:cNvSpPr txBox="1"/>
          <p:nvPr/>
        </p:nvSpPr>
        <p:spPr>
          <a:xfrm>
            <a:off x="3359033" y="2096695"/>
            <a:ext cx="5868373" cy="7078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.NET Core is perfectly suited for the requirements of cloud-native, cross-platform workloads</a:t>
            </a:r>
          </a:p>
        </p:txBody>
      </p:sp>
    </p:spTree>
    <p:extLst>
      <p:ext uri="{BB962C8B-B14F-4D97-AF65-F5344CB8AC3E}">
        <p14:creationId xmlns:p14="http://schemas.microsoft.com/office/powerpoint/2010/main" val="2173632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486 L -0.41602 7.40741E-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07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6 -0.00325 L -0.41068 -0.0002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-0.00162 L -0.40885 -0.00254 " pathEditMode="relative" rAng="0" ptsTypes="AA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34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98" grpId="0"/>
      <p:bldP spid="5" grpId="0"/>
      <p:bldP spid="71" grpId="0"/>
      <p:bldP spid="6" grpId="0"/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32CDECC-ACED-4BFA-A8DE-4580F60D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Core 3 Desktop Improvements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91E139-349E-4782-99B7-5835C92477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.NET Core 3 supports WinForms and WPF frameworks</a:t>
            </a:r>
          </a:p>
          <a:p>
            <a:pPr lvl="1"/>
            <a:r>
              <a:rPr lang="en-US"/>
              <a:t>XAML Controls – WinForms &amp; WPF browser and media UWP controls</a:t>
            </a:r>
          </a:p>
          <a:p>
            <a:pPr lvl="1"/>
            <a:r>
              <a:rPr lang="en-US"/>
              <a:t>XAML Islands - WinForms &amp; WPF can host UWP</a:t>
            </a:r>
          </a:p>
          <a:p>
            <a:pPr lvl="1"/>
            <a:r>
              <a:rPr lang="en-US"/>
              <a:t>High DPI fixes for WinForms</a:t>
            </a:r>
          </a:p>
          <a:p>
            <a:pPr lvl="1"/>
            <a:endParaRPr lang="en-US"/>
          </a:p>
          <a:p>
            <a:r>
              <a:rPr lang="en-US"/>
              <a:t>.NET Core support for all the Windows 10 API’s</a:t>
            </a:r>
          </a:p>
          <a:p>
            <a:endParaRPr lang="en-US"/>
          </a:p>
          <a:p>
            <a:r>
              <a:rPr lang="en-US"/>
              <a:t>.NET Core App Bundler</a:t>
            </a:r>
          </a:p>
          <a:p>
            <a:pPr lvl="1"/>
            <a:r>
              <a:rPr lang="en-US"/>
              <a:t>Precompiled, fast startup</a:t>
            </a:r>
          </a:p>
          <a:p>
            <a:pPr lvl="1"/>
            <a:r>
              <a:rPr lang="en-US"/>
              <a:t>Small apps by removing unused dependencies, link away unused IL</a:t>
            </a:r>
          </a:p>
          <a:p>
            <a:pPr lvl="1"/>
            <a:r>
              <a:rPr lang="en-US"/>
              <a:t>Single self-contained .EXE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3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Modern command-line</a:t>
            </a:r>
          </a:p>
        </p:txBody>
      </p:sp>
    </p:spTree>
    <p:extLst>
      <p:ext uri="{BB962C8B-B14F-4D97-AF65-F5344CB8AC3E}">
        <p14:creationId xmlns:p14="http://schemas.microsoft.com/office/powerpoint/2010/main" val="8047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60870-361C-4098-8DE8-B9D37572C9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Learn how to package your app</a:t>
            </a:r>
          </a:p>
          <a:p>
            <a:r>
              <a:rPr lang="en-US"/>
              <a:t>Learn how to modernize your UX</a:t>
            </a:r>
          </a:p>
          <a:p>
            <a:r>
              <a:rPr lang="en-US"/>
              <a:t>Learn how to add new Windows 10 APIs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B1DCC8-E32E-4014-B07F-8C7439C00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aka.ms/</a:t>
            </a:r>
            <a:r>
              <a:rPr lang="en-US" err="1"/>
              <a:t>insiderdevtour</a:t>
            </a:r>
            <a:r>
              <a:rPr lang="en-US"/>
              <a:t>-labs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84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60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7127C40-0C49-4067-A6E8-21D59364F36B}"/>
              </a:ext>
            </a:extLst>
          </p:cNvPr>
          <p:cNvGrpSpPr/>
          <p:nvPr/>
        </p:nvGrpSpPr>
        <p:grpSpPr>
          <a:xfrm>
            <a:off x="6522941" y="1140831"/>
            <a:ext cx="4846763" cy="5487185"/>
            <a:chOff x="1158687" y="1129515"/>
            <a:chExt cx="4846763" cy="54871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A2C9DE-AD13-4AEC-A9B0-65FD537D5D9F}"/>
                </a:ext>
              </a:extLst>
            </p:cNvPr>
            <p:cNvSpPr/>
            <p:nvPr/>
          </p:nvSpPr>
          <p:spPr>
            <a:xfrm>
              <a:off x="1158687" y="1129515"/>
              <a:ext cx="12356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196066-2C88-4CB7-A3D8-0933F17C99E9}"/>
                </a:ext>
              </a:extLst>
            </p:cNvPr>
            <p:cNvSpPr/>
            <p:nvPr/>
          </p:nvSpPr>
          <p:spPr>
            <a:xfrm>
              <a:off x="1250570" y="1599078"/>
              <a:ext cx="4754880" cy="50176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3683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A0F9C-72BC-4E4A-BDFE-599AB99F56DB}"/>
              </a:ext>
            </a:extLst>
          </p:cNvPr>
          <p:cNvGrpSpPr/>
          <p:nvPr/>
        </p:nvGrpSpPr>
        <p:grpSpPr>
          <a:xfrm>
            <a:off x="1133286" y="1140831"/>
            <a:ext cx="4872164" cy="5487186"/>
            <a:chOff x="6359337" y="1129514"/>
            <a:chExt cx="4872164" cy="54871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F448A6-931B-40F6-AE92-A8996450B998}"/>
                </a:ext>
              </a:extLst>
            </p:cNvPr>
            <p:cNvSpPr/>
            <p:nvPr/>
          </p:nvSpPr>
          <p:spPr>
            <a:xfrm>
              <a:off x="6359337" y="1129514"/>
              <a:ext cx="12698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Desktop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AFE122-4785-4D6F-BA2D-4666195E4E88}"/>
                </a:ext>
              </a:extLst>
            </p:cNvPr>
            <p:cNvSpPr/>
            <p:nvPr/>
          </p:nvSpPr>
          <p:spPr>
            <a:xfrm>
              <a:off x="6476621" y="1591179"/>
              <a:ext cx="4754880" cy="5025521"/>
            </a:xfrm>
            <a:prstGeom prst="rect">
              <a:avLst/>
            </a:prstGeom>
            <a:solidFill>
              <a:srgbClr val="5C005C"/>
            </a:solidFill>
            <a:ln>
              <a:noFill/>
            </a:ln>
            <a:effectLst>
              <a:outerShdw blurRad="3683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Desktop Application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1E4CB2-685A-473B-A7B7-93743D480D89}"/>
              </a:ext>
            </a:extLst>
          </p:cNvPr>
          <p:cNvSpPr/>
          <p:nvPr/>
        </p:nvSpPr>
        <p:spPr>
          <a:xfrm>
            <a:off x="6667250" y="3422548"/>
            <a:ext cx="4572000" cy="1384847"/>
          </a:xfrm>
          <a:prstGeom prst="rect">
            <a:avLst/>
          </a:prstGeom>
          <a:solidFill>
            <a:srgbClr val="00B294"/>
          </a:solidFill>
          <a:ln>
            <a:noFill/>
          </a:ln>
          <a:effectLst>
            <a:outerShdw blurRad="2794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65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UX and features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8B74B-8A54-4E50-8285-2DAA8F5639BB}"/>
              </a:ext>
            </a:extLst>
          </p:cNvPr>
          <p:cNvSpPr/>
          <p:nvPr/>
        </p:nvSpPr>
        <p:spPr>
          <a:xfrm>
            <a:off x="6667250" y="5105423"/>
            <a:ext cx="4572000" cy="1384847"/>
          </a:xfrm>
          <a:prstGeom prst="rect">
            <a:avLst/>
          </a:prstGeom>
          <a:solidFill>
            <a:srgbClr val="FF8C00"/>
          </a:solidFill>
          <a:ln>
            <a:noFill/>
          </a:ln>
          <a:effectLst>
            <a:outerShdw blurRad="2794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67">
              <a:defRPr/>
            </a:pPr>
            <a:r>
              <a:rPr lang="en-US" sz="1765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and client portability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 modern platform for Desktop developers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E42CB-C305-4119-93B7-C6F443E43263}"/>
              </a:ext>
            </a:extLst>
          </p:cNvPr>
          <p:cNvSpPr/>
          <p:nvPr/>
        </p:nvSpPr>
        <p:spPr>
          <a:xfrm>
            <a:off x="6660323" y="1739673"/>
            <a:ext cx="4572000" cy="1384847"/>
          </a:xfrm>
          <a:prstGeom prst="rect">
            <a:avLst/>
          </a:prstGeom>
          <a:solidFill>
            <a:srgbClr val="00BCF2"/>
          </a:solidFill>
          <a:ln>
            <a:noFill/>
          </a:ln>
          <a:effectLst>
            <a:outerShdw blurRad="2794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Secure and trusted environment</a:t>
            </a:r>
          </a:p>
        </p:txBody>
      </p:sp>
    </p:spTree>
    <p:extLst>
      <p:ext uri="{BB962C8B-B14F-4D97-AF65-F5344CB8AC3E}">
        <p14:creationId xmlns:p14="http://schemas.microsoft.com/office/powerpoint/2010/main" val="2001927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7127C40-0C49-4067-A6E8-21D59364F36B}"/>
              </a:ext>
            </a:extLst>
          </p:cNvPr>
          <p:cNvGrpSpPr/>
          <p:nvPr/>
        </p:nvGrpSpPr>
        <p:grpSpPr>
          <a:xfrm>
            <a:off x="6522941" y="1140831"/>
            <a:ext cx="4846763" cy="5487185"/>
            <a:chOff x="1158687" y="1129515"/>
            <a:chExt cx="4846763" cy="548718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EA2C9DE-AD13-4AEC-A9B0-65FD537D5D9F}"/>
                </a:ext>
              </a:extLst>
            </p:cNvPr>
            <p:cNvSpPr/>
            <p:nvPr/>
          </p:nvSpPr>
          <p:spPr>
            <a:xfrm>
              <a:off x="1158687" y="1129515"/>
              <a:ext cx="12356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8196066-2C88-4CB7-A3D8-0933F17C99E9}"/>
                </a:ext>
              </a:extLst>
            </p:cNvPr>
            <p:cNvSpPr/>
            <p:nvPr/>
          </p:nvSpPr>
          <p:spPr>
            <a:xfrm>
              <a:off x="1250570" y="1599078"/>
              <a:ext cx="4754880" cy="50176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3683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Modern Application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A0F9C-72BC-4E4A-BDFE-599AB99F56DB}"/>
              </a:ext>
            </a:extLst>
          </p:cNvPr>
          <p:cNvGrpSpPr/>
          <p:nvPr/>
        </p:nvGrpSpPr>
        <p:grpSpPr>
          <a:xfrm>
            <a:off x="1133286" y="1140831"/>
            <a:ext cx="4872164" cy="5487186"/>
            <a:chOff x="6359337" y="1129514"/>
            <a:chExt cx="4872164" cy="548718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0F448A6-931B-40F6-AE92-A8996450B998}"/>
                </a:ext>
              </a:extLst>
            </p:cNvPr>
            <p:cNvSpPr/>
            <p:nvPr/>
          </p:nvSpPr>
          <p:spPr>
            <a:xfrm>
              <a:off x="6359337" y="1129514"/>
              <a:ext cx="126983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1A1A1A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Desktop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AFE122-4785-4D6F-BA2D-4666195E4E88}"/>
                </a:ext>
              </a:extLst>
            </p:cNvPr>
            <p:cNvSpPr/>
            <p:nvPr/>
          </p:nvSpPr>
          <p:spPr>
            <a:xfrm>
              <a:off x="6476621" y="1591179"/>
              <a:ext cx="4754880" cy="5025521"/>
            </a:xfrm>
            <a:prstGeom prst="rect">
              <a:avLst/>
            </a:prstGeom>
            <a:solidFill>
              <a:srgbClr val="5C005C"/>
            </a:solidFill>
            <a:ln>
              <a:noFill/>
            </a:ln>
            <a:effectLst>
              <a:outerShdw blurRad="368300" dist="177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+mn-ea"/>
                  <a:cs typeface="Segoe UI Semilight" panose="020B0402040204020203" pitchFamily="34" charset="0"/>
                </a:rPr>
                <a:t>Desktop Application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B1E4CB2-685A-473B-A7B7-93743D480D89}"/>
              </a:ext>
            </a:extLst>
          </p:cNvPr>
          <p:cNvSpPr/>
          <p:nvPr/>
        </p:nvSpPr>
        <p:spPr>
          <a:xfrm>
            <a:off x="1378527" y="3422548"/>
            <a:ext cx="9860723" cy="1384847"/>
          </a:xfrm>
          <a:prstGeom prst="rect">
            <a:avLst/>
          </a:prstGeom>
          <a:solidFill>
            <a:srgbClr val="00B294"/>
          </a:solidFill>
          <a:ln>
            <a:noFill/>
          </a:ln>
          <a:effectLst>
            <a:outerShdw blurRad="2794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65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UX and features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8B74B-8A54-4E50-8285-2DAA8F5639BB}"/>
              </a:ext>
            </a:extLst>
          </p:cNvPr>
          <p:cNvSpPr/>
          <p:nvPr/>
        </p:nvSpPr>
        <p:spPr>
          <a:xfrm>
            <a:off x="1378527" y="5105423"/>
            <a:ext cx="9860723" cy="1384847"/>
          </a:xfrm>
          <a:prstGeom prst="rect">
            <a:avLst/>
          </a:prstGeom>
          <a:solidFill>
            <a:srgbClr val="FF8C00"/>
          </a:solidFill>
          <a:ln>
            <a:noFill/>
          </a:ln>
          <a:effectLst>
            <a:outerShdw blurRad="2794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367">
              <a:defRPr/>
            </a:pPr>
            <a:r>
              <a:rPr lang="en-US" sz="1765">
                <a:solidFill>
                  <a:srgbClr val="FFFFFF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Cloud and client portability</a:t>
            </a: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 modern platform for Desktop developers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8E42CB-C305-4119-93B7-C6F443E43263}"/>
              </a:ext>
            </a:extLst>
          </p:cNvPr>
          <p:cNvSpPr/>
          <p:nvPr/>
        </p:nvSpPr>
        <p:spPr>
          <a:xfrm>
            <a:off x="1371600" y="1739673"/>
            <a:ext cx="9860723" cy="1384847"/>
          </a:xfrm>
          <a:prstGeom prst="rect">
            <a:avLst/>
          </a:prstGeom>
          <a:solidFill>
            <a:srgbClr val="00BCF2"/>
          </a:solidFill>
          <a:ln>
            <a:noFill/>
          </a:ln>
          <a:effectLst>
            <a:outerShdw blurRad="2794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Secure and trusted environment</a:t>
            </a:r>
          </a:p>
        </p:txBody>
      </p:sp>
    </p:spTree>
    <p:extLst>
      <p:ext uri="{BB962C8B-B14F-4D97-AF65-F5344CB8AC3E}">
        <p14:creationId xmlns:p14="http://schemas.microsoft.com/office/powerpoint/2010/main" val="3673152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8E08471-1083-4456-B1D6-4C2C9313B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Modern packaging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248ADA4-2B19-4BEC-A000-D5D7F66BAEAD}"/>
              </a:ext>
            </a:extLst>
          </p:cNvPr>
          <p:cNvGrpSpPr/>
          <p:nvPr/>
        </p:nvGrpSpPr>
        <p:grpSpPr>
          <a:xfrm>
            <a:off x="4224880" y="2133600"/>
            <a:ext cx="3505200" cy="3124200"/>
            <a:chOff x="304800" y="1600200"/>
            <a:chExt cx="2667000" cy="34290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A9D28D-F2EB-4AFE-82BE-9655AAB4C8B4}"/>
                </a:ext>
              </a:extLst>
            </p:cNvPr>
            <p:cNvSpPr/>
            <p:nvPr/>
          </p:nvSpPr>
          <p:spPr>
            <a:xfrm>
              <a:off x="304800" y="1676400"/>
              <a:ext cx="2667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09C696-E68B-43D4-A78A-A736C1B6C4A8}"/>
                </a:ext>
              </a:extLst>
            </p:cNvPr>
            <p:cNvSpPr/>
            <p:nvPr/>
          </p:nvSpPr>
          <p:spPr>
            <a:xfrm>
              <a:off x="381000" y="1600200"/>
              <a:ext cx="2286000" cy="137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2400" b="1" spc="-50">
                  <a:solidFill>
                    <a:srgbClr val="3076BC"/>
                  </a:solidFill>
                </a:rPr>
                <a:t>Secure and reliable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2959CB2-6680-404C-9D53-64ADA903A2F5}"/>
                </a:ext>
              </a:extLst>
            </p:cNvPr>
            <p:cNvCxnSpPr/>
            <p:nvPr/>
          </p:nvCxnSpPr>
          <p:spPr>
            <a:xfrm>
              <a:off x="457200" y="3124200"/>
              <a:ext cx="2362200" cy="0"/>
            </a:xfrm>
            <a:prstGeom prst="line">
              <a:avLst/>
            </a:prstGeom>
            <a:ln w="127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F04956-A110-416F-B259-A283C7253B82}"/>
                </a:ext>
              </a:extLst>
            </p:cNvPr>
            <p:cNvSpPr/>
            <p:nvPr/>
          </p:nvSpPr>
          <p:spPr>
            <a:xfrm>
              <a:off x="381000" y="3200400"/>
              <a:ext cx="2286000" cy="137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Signed packages</a:t>
              </a:r>
            </a:p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Contained execution</a:t>
              </a:r>
            </a:p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Clean uninstall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CC7B4D-AFBD-4DDB-A3BF-C49ACE6198B1}"/>
              </a:ext>
            </a:extLst>
          </p:cNvPr>
          <p:cNvGrpSpPr/>
          <p:nvPr/>
        </p:nvGrpSpPr>
        <p:grpSpPr>
          <a:xfrm>
            <a:off x="8001000" y="2133600"/>
            <a:ext cx="3505200" cy="3124200"/>
            <a:chOff x="9220200" y="1600200"/>
            <a:chExt cx="2667000" cy="3429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5700BC1-801B-410B-A0E2-D936713C1368}"/>
                </a:ext>
              </a:extLst>
            </p:cNvPr>
            <p:cNvSpPr/>
            <p:nvPr/>
          </p:nvSpPr>
          <p:spPr>
            <a:xfrm>
              <a:off x="9220200" y="1676400"/>
              <a:ext cx="2667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138FF45-2848-4566-8A10-B0E181DC4BD3}"/>
                </a:ext>
              </a:extLst>
            </p:cNvPr>
            <p:cNvSpPr/>
            <p:nvPr/>
          </p:nvSpPr>
          <p:spPr>
            <a:xfrm>
              <a:off x="9296400" y="1600200"/>
              <a:ext cx="2286000" cy="137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2400" b="1" spc="-50">
                  <a:solidFill>
                    <a:srgbClr val="3076BC"/>
                  </a:solidFill>
                </a:rPr>
                <a:t>Trusted distribution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6E61BE-0308-4669-AF12-C0005DD413E3}"/>
                </a:ext>
              </a:extLst>
            </p:cNvPr>
            <p:cNvCxnSpPr/>
            <p:nvPr/>
          </p:nvCxnSpPr>
          <p:spPr>
            <a:xfrm>
              <a:off x="9372600" y="3124200"/>
              <a:ext cx="2362200" cy="0"/>
            </a:xfrm>
            <a:prstGeom prst="line">
              <a:avLst/>
            </a:prstGeom>
            <a:ln w="127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7BF0D90-0401-458C-962C-573323DA4B01}"/>
                </a:ext>
              </a:extLst>
            </p:cNvPr>
            <p:cNvSpPr/>
            <p:nvPr/>
          </p:nvSpPr>
          <p:spPr>
            <a:xfrm>
              <a:off x="9296400" y="3200400"/>
              <a:ext cx="2532821" cy="137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Platform managed updates</a:t>
              </a:r>
            </a:p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Flexible distribution – your website, </a:t>
              </a:r>
              <a:r>
                <a:rPr lang="en-US" spc="-50" err="1">
                  <a:solidFill>
                    <a:srgbClr val="262626"/>
                  </a:solidFill>
                </a:rPr>
                <a:t>xcopy</a:t>
              </a:r>
              <a:r>
                <a:rPr lang="en-US" spc="-50">
                  <a:solidFill>
                    <a:srgbClr val="262626"/>
                  </a:solidFill>
                </a:rPr>
                <a:t>, Store, SCCM, …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338B38F-8444-432C-A39F-68111C6A6EA6}"/>
              </a:ext>
            </a:extLst>
          </p:cNvPr>
          <p:cNvGrpSpPr/>
          <p:nvPr/>
        </p:nvGrpSpPr>
        <p:grpSpPr>
          <a:xfrm>
            <a:off x="448760" y="2095500"/>
            <a:ext cx="3505200" cy="3124200"/>
            <a:chOff x="3276600" y="1600200"/>
            <a:chExt cx="2667000" cy="3429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949E378-02D2-4BDF-9030-BF284C415BF1}"/>
                </a:ext>
              </a:extLst>
            </p:cNvPr>
            <p:cNvSpPr/>
            <p:nvPr/>
          </p:nvSpPr>
          <p:spPr>
            <a:xfrm>
              <a:off x="3276600" y="1676400"/>
              <a:ext cx="2667000" cy="3352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87667AB-420B-46B9-8F51-F85A00B18574}"/>
                </a:ext>
              </a:extLst>
            </p:cNvPr>
            <p:cNvSpPr/>
            <p:nvPr/>
          </p:nvSpPr>
          <p:spPr>
            <a:xfrm>
              <a:off x="3352800" y="1600200"/>
              <a:ext cx="2286000" cy="137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r>
                <a:rPr lang="en-US" sz="2400" b="1" spc="-50">
                  <a:solidFill>
                    <a:srgbClr val="3076BC"/>
                  </a:solidFill>
                </a:rPr>
                <a:t>Simple packaging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978E8F-1BA7-45A6-9880-13D61041110B}"/>
                </a:ext>
              </a:extLst>
            </p:cNvPr>
            <p:cNvCxnSpPr/>
            <p:nvPr/>
          </p:nvCxnSpPr>
          <p:spPr>
            <a:xfrm>
              <a:off x="3429000" y="3124200"/>
              <a:ext cx="2362200" cy="0"/>
            </a:xfrm>
            <a:prstGeom prst="line">
              <a:avLst/>
            </a:prstGeom>
            <a:ln w="1270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F6C4176-FA49-47A3-B396-1466C0B22B29}"/>
                </a:ext>
              </a:extLst>
            </p:cNvPr>
            <p:cNvSpPr/>
            <p:nvPr/>
          </p:nvSpPr>
          <p:spPr>
            <a:xfrm>
              <a:off x="3352800" y="3200400"/>
              <a:ext cx="2286000" cy="13716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Declarative manifest file</a:t>
              </a:r>
            </a:p>
            <a:p>
              <a:pPr>
                <a:lnSpc>
                  <a:spcPct val="114000"/>
                </a:lnSpc>
                <a:spcAft>
                  <a:spcPts val="1200"/>
                </a:spcAft>
              </a:pPr>
              <a:r>
                <a:rPr lang="en-US" spc="-50">
                  <a:solidFill>
                    <a:srgbClr val="262626"/>
                  </a:solidFill>
                </a:rPr>
                <a:t>Identity, formal versioning, device targeting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753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BF346E2-47B5-4F2A-B57E-3F45AEF76D3B}"/>
              </a:ext>
            </a:extLst>
          </p:cNvPr>
          <p:cNvGrpSpPr/>
          <p:nvPr/>
        </p:nvGrpSpPr>
        <p:grpSpPr>
          <a:xfrm>
            <a:off x="10398667" y="1807585"/>
            <a:ext cx="1423735" cy="1555116"/>
            <a:chOff x="3056439" y="1704684"/>
            <a:chExt cx="1423937" cy="15553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4A8943A-A8F1-44FE-AA68-6A2DDA072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035" y="1704684"/>
              <a:ext cx="1347341" cy="134734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65AA95-EFF7-4DAE-ABA4-52BF93A6DB75}"/>
                </a:ext>
              </a:extLst>
            </p:cNvPr>
            <p:cNvSpPr txBox="1"/>
            <p:nvPr/>
          </p:nvSpPr>
          <p:spPr>
            <a:xfrm>
              <a:off x="3056439" y="2613689"/>
              <a:ext cx="1160120" cy="646331"/>
            </a:xfrm>
            <a:prstGeom prst="rect">
              <a:avLst/>
            </a:prstGeom>
            <a:noFill/>
          </p:spPr>
          <p:txBody>
            <a:bodyPr wrap="square" tIns="182854" bIns="182854" rtlCol="0" anchor="ctr" anchorCtr="0">
              <a:spAutoFit/>
            </a:bodyPr>
            <a:lstStyle/>
            <a:p>
              <a:pPr defTabSz="914225">
                <a:defRPr/>
              </a:pPr>
              <a:r>
                <a:rPr lang="en-US" err="1">
                  <a:solidFill>
                    <a:srgbClr val="505050"/>
                  </a:solidFill>
                  <a:latin typeface="Segoe UI"/>
                </a:rPr>
                <a:t>script.vbs</a:t>
              </a: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710C93-5650-4E7A-9976-620839E09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02" y="1971758"/>
            <a:ext cx="1974397" cy="8043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19D9D-EAE0-4A46-BD0D-BB302A3CB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704" y="1707294"/>
            <a:ext cx="2476149" cy="133331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583B7E9-FA67-42D7-A86D-D33831C72119}"/>
              </a:ext>
            </a:extLst>
          </p:cNvPr>
          <p:cNvGrpSpPr/>
          <p:nvPr/>
        </p:nvGrpSpPr>
        <p:grpSpPr>
          <a:xfrm>
            <a:off x="814785" y="1707293"/>
            <a:ext cx="1413695" cy="1655408"/>
            <a:chOff x="781470" y="1402953"/>
            <a:chExt cx="1413896" cy="165564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53B0B8-D6DB-4E4C-AABC-DB26519E1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2659" y="1402953"/>
              <a:ext cx="1371519" cy="103426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2758202-CA0C-4A91-9E50-7027CA7849B9}"/>
                </a:ext>
              </a:extLst>
            </p:cNvPr>
            <p:cNvSpPr txBox="1"/>
            <p:nvPr/>
          </p:nvSpPr>
          <p:spPr>
            <a:xfrm>
              <a:off x="781470" y="2412264"/>
              <a:ext cx="1413896" cy="646331"/>
            </a:xfrm>
            <a:prstGeom prst="rect">
              <a:avLst/>
            </a:prstGeom>
            <a:noFill/>
          </p:spPr>
          <p:txBody>
            <a:bodyPr wrap="square" tIns="182854" bIns="182854" rtlCol="0" anchor="ctr" anchorCtr="0">
              <a:spAutoFit/>
            </a:bodyPr>
            <a:lstStyle/>
            <a:p>
              <a:pPr algn="ctr" defTabSz="914225">
                <a:defRPr/>
              </a:pPr>
              <a:r>
                <a:rPr lang="en-US" err="1">
                  <a:solidFill>
                    <a:srgbClr val="505050"/>
                  </a:solidFill>
                  <a:latin typeface="Segoe UI"/>
                </a:rPr>
                <a:t>Setup.exe</a:t>
              </a: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607BFEE-51E2-46C8-A67A-8183A5D97135}"/>
              </a:ext>
            </a:extLst>
          </p:cNvPr>
          <p:cNvGrpSpPr>
            <a:grpSpLocks noChangeAspect="1"/>
          </p:cNvGrpSpPr>
          <p:nvPr/>
        </p:nvGrpSpPr>
        <p:grpSpPr>
          <a:xfrm>
            <a:off x="2985883" y="1533984"/>
            <a:ext cx="1254531" cy="1828716"/>
            <a:chOff x="1478588" y="3677444"/>
            <a:chExt cx="1394121" cy="2032194"/>
          </a:xfrm>
        </p:grpSpPr>
        <p:pic>
          <p:nvPicPr>
            <p:cNvPr id="19" name="Picture 18" descr="A picture containing electronics&#10;&#10;Description generated with very high confidence">
              <a:extLst>
                <a:ext uri="{FF2B5EF4-FFF2-40B4-BE49-F238E27FC236}">
                  <a16:creationId xmlns:a16="http://schemas.microsoft.com/office/drawing/2014/main" id="{398D1B4E-5D76-47D0-BB63-98F38C03F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588" y="3677444"/>
              <a:ext cx="1394121" cy="139412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7D862B-43D1-44D0-8FBC-ECDEB68128C3}"/>
                </a:ext>
              </a:extLst>
            </p:cNvPr>
            <p:cNvSpPr txBox="1"/>
            <p:nvPr/>
          </p:nvSpPr>
          <p:spPr>
            <a:xfrm>
              <a:off x="1692781" y="4991493"/>
              <a:ext cx="965734" cy="718145"/>
            </a:xfrm>
            <a:prstGeom prst="rect">
              <a:avLst/>
            </a:prstGeom>
            <a:noFill/>
          </p:spPr>
          <p:txBody>
            <a:bodyPr wrap="square" lIns="182854" tIns="182854" rIns="182854" bIns="182854" rtlCol="0" anchor="ctr" anchorCtr="0">
              <a:spAutoFit/>
            </a:bodyPr>
            <a:lstStyle/>
            <a:p>
              <a:pPr algn="ctr" defTabSz="914225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2000">
                  <a:gradFill>
                    <a:gsLst>
                      <a:gs pos="2917">
                        <a:srgbClr val="505050"/>
                      </a:gs>
                      <a:gs pos="30000">
                        <a:srgbClr val="505050"/>
                      </a:gs>
                    </a:gsLst>
                    <a:lin ang="5400000" scaled="0"/>
                  </a:gradFill>
                  <a:latin typeface="Segoe UI"/>
                </a:rPr>
                <a:t>MSI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973786-81E0-FF4C-B007-2D6D83F74399}"/>
              </a:ext>
            </a:extLst>
          </p:cNvPr>
          <p:cNvGrpSpPr/>
          <p:nvPr/>
        </p:nvGrpSpPr>
        <p:grpSpPr>
          <a:xfrm>
            <a:off x="4448550" y="847479"/>
            <a:ext cx="3294900" cy="3294900"/>
            <a:chOff x="5173883" y="3622876"/>
            <a:chExt cx="2152892" cy="215289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27E561-89F4-BD43-9A5D-3AA808618F98}"/>
                </a:ext>
              </a:extLst>
            </p:cNvPr>
            <p:cNvSpPr/>
            <p:nvPr/>
          </p:nvSpPr>
          <p:spPr bwMode="auto">
            <a:xfrm>
              <a:off x="5173883" y="3622876"/>
              <a:ext cx="2152892" cy="2152892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293" fontAlgn="base">
                <a:spcBef>
                  <a:spcPct val="0"/>
                </a:spcBef>
                <a:spcAft>
                  <a:spcPct val="0"/>
                </a:spcAft>
              </a:pPr>
              <a:endParaRPr lang="en-US" sz="36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75276B-6BBF-4C32-96C3-A5609D5A301F}"/>
                </a:ext>
              </a:extLst>
            </p:cNvPr>
            <p:cNvSpPr txBox="1"/>
            <p:nvPr/>
          </p:nvSpPr>
          <p:spPr>
            <a:xfrm>
              <a:off x="5259779" y="4813759"/>
              <a:ext cx="1981100" cy="675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225">
                <a:defRPr/>
              </a:pPr>
              <a:r>
                <a:rPr lang="en-US" sz="5998">
                  <a:solidFill>
                    <a:srgbClr val="FFFFFF"/>
                  </a:solidFill>
                  <a:latin typeface="Segoe UI"/>
                </a:rPr>
                <a:t>MSIX</a:t>
              </a:r>
            </a:p>
          </p:txBody>
        </p:sp>
        <p:sp>
          <p:nvSpPr>
            <p:cNvPr id="20" name="Product_ECDC" title="Icon of a box">
              <a:extLst>
                <a:ext uri="{FF2B5EF4-FFF2-40B4-BE49-F238E27FC236}">
                  <a16:creationId xmlns:a16="http://schemas.microsoft.com/office/drawing/2014/main" id="{D990EA3D-936C-B747-BE97-FEB3300F52F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45215" y="3902227"/>
              <a:ext cx="810228" cy="911532"/>
            </a:xfrm>
            <a:custGeom>
              <a:avLst/>
              <a:gdLst>
                <a:gd name="T0" fmla="*/ 3623 w 3623"/>
                <a:gd name="T1" fmla="*/ 906 h 4076"/>
                <a:gd name="T2" fmla="*/ 1812 w 3623"/>
                <a:gd name="T3" fmla="*/ 1812 h 4076"/>
                <a:gd name="T4" fmla="*/ 0 w 3623"/>
                <a:gd name="T5" fmla="*/ 906 h 4076"/>
                <a:gd name="T6" fmla="*/ 906 w 3623"/>
                <a:gd name="T7" fmla="*/ 453 h 4076"/>
                <a:gd name="T8" fmla="*/ 2699 w 3623"/>
                <a:gd name="T9" fmla="*/ 1358 h 4076"/>
                <a:gd name="T10" fmla="*/ 3623 w 3623"/>
                <a:gd name="T11" fmla="*/ 906 h 4076"/>
                <a:gd name="T12" fmla="*/ 1812 w 3623"/>
                <a:gd name="T13" fmla="*/ 0 h 4076"/>
                <a:gd name="T14" fmla="*/ 0 w 3623"/>
                <a:gd name="T15" fmla="*/ 906 h 4076"/>
                <a:gd name="T16" fmla="*/ 0 w 3623"/>
                <a:gd name="T17" fmla="*/ 3171 h 4076"/>
                <a:gd name="T18" fmla="*/ 1812 w 3623"/>
                <a:gd name="T19" fmla="*/ 4076 h 4076"/>
                <a:gd name="T20" fmla="*/ 3623 w 3623"/>
                <a:gd name="T21" fmla="*/ 3171 h 4076"/>
                <a:gd name="T22" fmla="*/ 3623 w 3623"/>
                <a:gd name="T23" fmla="*/ 906 h 4076"/>
                <a:gd name="T24" fmla="*/ 1812 w 3623"/>
                <a:gd name="T25" fmla="*/ 1812 h 4076"/>
                <a:gd name="T26" fmla="*/ 1812 w 3623"/>
                <a:gd name="T27" fmla="*/ 4076 h 4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23" h="4076">
                  <a:moveTo>
                    <a:pt x="3623" y="906"/>
                  </a:moveTo>
                  <a:lnTo>
                    <a:pt x="1812" y="1812"/>
                  </a:lnTo>
                  <a:lnTo>
                    <a:pt x="0" y="906"/>
                  </a:lnTo>
                  <a:moveTo>
                    <a:pt x="906" y="453"/>
                  </a:moveTo>
                  <a:lnTo>
                    <a:pt x="2699" y="1358"/>
                  </a:lnTo>
                  <a:moveTo>
                    <a:pt x="3623" y="906"/>
                  </a:moveTo>
                  <a:lnTo>
                    <a:pt x="1812" y="0"/>
                  </a:lnTo>
                  <a:lnTo>
                    <a:pt x="0" y="906"/>
                  </a:lnTo>
                  <a:lnTo>
                    <a:pt x="0" y="3171"/>
                  </a:lnTo>
                  <a:lnTo>
                    <a:pt x="1812" y="4076"/>
                  </a:lnTo>
                  <a:lnTo>
                    <a:pt x="3623" y="3171"/>
                  </a:lnTo>
                  <a:lnTo>
                    <a:pt x="3623" y="906"/>
                  </a:lnTo>
                  <a:moveTo>
                    <a:pt x="1812" y="1812"/>
                  </a:moveTo>
                  <a:lnTo>
                    <a:pt x="1812" y="4076"/>
                  </a:lnTo>
                </a:path>
              </a:pathLst>
            </a:custGeom>
            <a:noFill/>
            <a:ln w="31750" cap="sq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/>
              <a:endParaRPr lang="en-US" sz="3200">
                <a:solidFill>
                  <a:srgbClr val="1A1A1A"/>
                </a:solidFill>
                <a:latin typeface="Segoe UI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9DA4E1-31C7-4553-8088-BF2BDD47DA20}"/>
              </a:ext>
            </a:extLst>
          </p:cNvPr>
          <p:cNvGrpSpPr/>
          <p:nvPr/>
        </p:nvGrpSpPr>
        <p:grpSpPr>
          <a:xfrm>
            <a:off x="0" y="5257800"/>
            <a:ext cx="12115800" cy="1600200"/>
            <a:chOff x="0" y="5257800"/>
            <a:chExt cx="12115800" cy="16002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28F04B5-CA92-4866-85EB-65D892F6C4F7}"/>
                </a:ext>
              </a:extLst>
            </p:cNvPr>
            <p:cNvSpPr/>
            <p:nvPr/>
          </p:nvSpPr>
          <p:spPr>
            <a:xfrm>
              <a:off x="0" y="5257800"/>
              <a:ext cx="12115800" cy="160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826C9B7-D70A-47AB-8CF6-B5E78E8C1627}"/>
                </a:ext>
              </a:extLst>
            </p:cNvPr>
            <p:cNvGrpSpPr/>
            <p:nvPr/>
          </p:nvGrpSpPr>
          <p:grpSpPr>
            <a:xfrm>
              <a:off x="7467600" y="6106243"/>
              <a:ext cx="2758300" cy="635074"/>
              <a:chOff x="6723952" y="3660805"/>
              <a:chExt cx="2905982" cy="669077"/>
            </a:xfrm>
          </p:grpSpPr>
          <p:pic>
            <p:nvPicPr>
              <p:cNvPr id="23" name="Picture 2" descr="Image result for installaware">
                <a:extLst>
                  <a:ext uri="{FF2B5EF4-FFF2-40B4-BE49-F238E27FC236}">
                    <a16:creationId xmlns:a16="http://schemas.microsoft.com/office/drawing/2014/main" id="{BCD2B6A2-D525-44D6-82E5-D3674409879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17143" b="75000" l="4124" r="39656">
                            <a14:foregroundMark x1="32577" y1="17143" x2="32577" y2="17143"/>
                            <a14:foregroundMark x1="23780" y1="75000" x2="23780" y2="75000"/>
                            <a14:foregroundMark x1="39656" y1="39714" x2="39656" y2="3971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016" r="57757" b="21956"/>
              <a:stretch/>
            </p:blipFill>
            <p:spPr bwMode="auto">
              <a:xfrm>
                <a:off x="6723952" y="3660805"/>
                <a:ext cx="889698" cy="6690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2" descr="Image result for installaware">
                <a:extLst>
                  <a:ext uri="{FF2B5EF4-FFF2-40B4-BE49-F238E27FC236}">
                    <a16:creationId xmlns:a16="http://schemas.microsoft.com/office/drawing/2014/main" id="{0C2370DB-7430-4718-B3F7-A7EEF5B597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7306" t="51056" b="21956"/>
              <a:stretch/>
            </p:blipFill>
            <p:spPr bwMode="auto">
              <a:xfrm>
                <a:off x="7613649" y="3841749"/>
                <a:ext cx="2016285" cy="417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E9505A6-E8CE-45E3-BE01-8581CC922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28539" y="5572926"/>
              <a:ext cx="2426214" cy="451778"/>
            </a:xfrm>
            <a:prstGeom prst="rect">
              <a:avLst/>
            </a:prstGeom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5B6258D-4097-4E7E-B533-1A58FA28A9BF}"/>
                </a:ext>
              </a:extLst>
            </p:cNvPr>
            <p:cNvGrpSpPr/>
            <p:nvPr/>
          </p:nvGrpSpPr>
          <p:grpSpPr>
            <a:xfrm>
              <a:off x="1738500" y="6134594"/>
              <a:ext cx="2426214" cy="581932"/>
              <a:chOff x="8171048" y="4154991"/>
              <a:chExt cx="2684531" cy="643891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EB722F3-5CB8-40DD-892C-F033AC2CA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171048" y="4154991"/>
                <a:ext cx="2684531" cy="643891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30B266BE-1A70-47E0-B72B-29A2FDD9A3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100000"/>
                        </a14:imgEffect>
                      </a14:imgLayer>
                    </a14:imgProps>
                  </a:ext>
                </a:extLst>
              </a:blip>
              <a:srcRect t="32433" r="16567" b="32433"/>
              <a:stretch/>
            </p:blipFill>
            <p:spPr>
              <a:xfrm>
                <a:off x="8171048" y="4363822"/>
                <a:ext cx="2239777" cy="226228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1D4AFA5-3F67-449C-9D65-610552D5B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16000" t="31541" r="16000" b="31541"/>
            <a:stretch/>
          </p:blipFill>
          <p:spPr>
            <a:xfrm>
              <a:off x="1884572" y="5530751"/>
              <a:ext cx="1975022" cy="53612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FFE86CF-8E3D-40D4-86E6-8846A3F2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226446" y="6279987"/>
              <a:ext cx="1742953" cy="28758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793BA80-27C2-40B5-BB03-EA7031A48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234" t="22569" r="10234" b="22569"/>
            <a:stretch/>
          </p:blipFill>
          <p:spPr>
            <a:xfrm>
              <a:off x="7674063" y="5593772"/>
              <a:ext cx="2238990" cy="4100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681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37526 -0.023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28" y="-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44444E-6 L -0.41133 -0.0307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08" y="-134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48148E-6 L -0.22083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20" y="20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85185E-6 L 0.20365 -0.010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43" y="-18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18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Packaging your desktop app</a:t>
            </a:r>
          </a:p>
        </p:txBody>
      </p:sp>
    </p:spTree>
    <p:extLst>
      <p:ext uri="{BB962C8B-B14F-4D97-AF65-F5344CB8AC3E}">
        <p14:creationId xmlns:p14="http://schemas.microsoft.com/office/powerpoint/2010/main" val="36083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six-bootstraper-win7">
            <a:hlinkClick r:id="" action="ppaction://media"/>
            <a:extLst>
              <a:ext uri="{FF2B5EF4-FFF2-40B4-BE49-F238E27FC236}">
                <a16:creationId xmlns:a16="http://schemas.microsoft.com/office/drawing/2014/main" id="{9B5CA7F0-E4EB-4E3B-BCEF-A213CDB485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0700" y="5542"/>
            <a:ext cx="8610600" cy="683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20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E9AC-6E05-41AC-9CC5-CF90286B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Demo!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686C2-481C-4528-8DB9-F3DD56CB98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Modern UX – example: WebView</a:t>
            </a:r>
          </a:p>
        </p:txBody>
      </p:sp>
    </p:spTree>
    <p:extLst>
      <p:ext uri="{BB962C8B-B14F-4D97-AF65-F5344CB8AC3E}">
        <p14:creationId xmlns:p14="http://schemas.microsoft.com/office/powerpoint/2010/main" val="240454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CCD55F1-2A06-4A8B-90CA-A29519BB3386}"/>
              </a:ext>
            </a:extLst>
          </p:cNvPr>
          <p:cNvSpPr/>
          <p:nvPr/>
        </p:nvSpPr>
        <p:spPr>
          <a:xfrm>
            <a:off x="1305053" y="1173963"/>
            <a:ext cx="10298683" cy="12757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969515-35D3-43EF-8038-495ADC1BE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| UWP XAML Island Architecture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964636-AE00-40E4-9B69-2976A52D2033}"/>
              </a:ext>
            </a:extLst>
          </p:cNvPr>
          <p:cNvSpPr/>
          <p:nvPr/>
        </p:nvSpPr>
        <p:spPr>
          <a:xfrm>
            <a:off x="1305054" y="2596780"/>
            <a:ext cx="10298683" cy="127579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766F7BB-1E5F-4F5F-A274-49A9B1CDD1E8}"/>
              </a:ext>
            </a:extLst>
          </p:cNvPr>
          <p:cNvSpPr/>
          <p:nvPr/>
        </p:nvSpPr>
        <p:spPr>
          <a:xfrm>
            <a:off x="1901257" y="2784755"/>
            <a:ext cx="2854894" cy="914400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UWP XAML Host - WPF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54558E-F506-4B04-8DD7-F0B74239FCE1}"/>
              </a:ext>
            </a:extLst>
          </p:cNvPr>
          <p:cNvSpPr/>
          <p:nvPr/>
        </p:nvSpPr>
        <p:spPr>
          <a:xfrm>
            <a:off x="5046378" y="2784755"/>
            <a:ext cx="2854894" cy="914400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UWP XAML Host -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WinForm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5DB7A-18A2-4090-9E5B-1482348AE55A}"/>
              </a:ext>
            </a:extLst>
          </p:cNvPr>
          <p:cNvSpPr/>
          <p:nvPr/>
        </p:nvSpPr>
        <p:spPr>
          <a:xfrm>
            <a:off x="8191499" y="2814777"/>
            <a:ext cx="2834640" cy="854356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HWND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B457A1-5153-4E29-A3A6-7C8774CCBFA0}"/>
              </a:ext>
            </a:extLst>
          </p:cNvPr>
          <p:cNvSpPr/>
          <p:nvPr/>
        </p:nvSpPr>
        <p:spPr>
          <a:xfrm>
            <a:off x="1901257" y="1360020"/>
            <a:ext cx="2854894" cy="914400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Control Wrappers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4E7D95-9193-4AB7-A8AD-13FC7DBA1A34}"/>
              </a:ext>
            </a:extLst>
          </p:cNvPr>
          <p:cNvSpPr/>
          <p:nvPr/>
        </p:nvSpPr>
        <p:spPr>
          <a:xfrm>
            <a:off x="5046378" y="1360020"/>
            <a:ext cx="2854894" cy="914400"/>
          </a:xfrm>
          <a:prstGeom prst="rect">
            <a:avLst/>
          </a:prstGeom>
          <a:solidFill>
            <a:srgbClr val="008272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Custom Controls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EB2B2A-EDB1-4D73-917D-601571BA35F4}"/>
              </a:ext>
            </a:extLst>
          </p:cNvPr>
          <p:cNvSpPr/>
          <p:nvPr/>
        </p:nvSpPr>
        <p:spPr>
          <a:xfrm>
            <a:off x="1305054" y="4019597"/>
            <a:ext cx="10298683" cy="2597103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A3C117-4686-43E5-8920-208C30016F22}"/>
              </a:ext>
            </a:extLst>
          </p:cNvPr>
          <p:cNvSpPr/>
          <p:nvPr/>
        </p:nvSpPr>
        <p:spPr>
          <a:xfrm>
            <a:off x="4000310" y="5480050"/>
            <a:ext cx="4191379" cy="914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UWP XAML Control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4F74E34-C85C-4E6A-AB59-4F30409DEBA6}"/>
              </a:ext>
            </a:extLst>
          </p:cNvPr>
          <p:cNvSpPr/>
          <p:nvPr/>
        </p:nvSpPr>
        <p:spPr>
          <a:xfrm>
            <a:off x="4000310" y="4235450"/>
            <a:ext cx="4191379" cy="914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XAML Bridge Source WinRT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FCD40F-56BE-4DE5-B8EA-860711967C78}"/>
              </a:ext>
            </a:extLst>
          </p:cNvPr>
          <p:cNvSpPr/>
          <p:nvPr/>
        </p:nvSpPr>
        <p:spPr>
          <a:xfrm>
            <a:off x="8070470" y="4457139"/>
            <a:ext cx="1314830" cy="4710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HWND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D5E2E9-E674-43A9-B14E-D5A25B380919}"/>
              </a:ext>
            </a:extLst>
          </p:cNvPr>
          <p:cNvSpPr/>
          <p:nvPr/>
        </p:nvSpPr>
        <p:spPr>
          <a:xfrm rot="16200000">
            <a:off x="-273198" y="4889913"/>
            <a:ext cx="2167419" cy="854356"/>
          </a:xfrm>
          <a:prstGeom prst="rect">
            <a:avLst/>
          </a:prstGeom>
          <a:noFill/>
          <a:ln w="2540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Platform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431E5FA-CA57-41D3-97FD-B24FA40D2D4D}"/>
              </a:ext>
            </a:extLst>
          </p:cNvPr>
          <p:cNvSpPr/>
          <p:nvPr/>
        </p:nvSpPr>
        <p:spPr>
          <a:xfrm rot="16200000">
            <a:off x="-273200" y="2207317"/>
            <a:ext cx="2167419" cy="854356"/>
          </a:xfrm>
          <a:prstGeom prst="rect">
            <a:avLst/>
          </a:prstGeom>
          <a:noFill/>
          <a:ln w="2540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App Code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D69D35-2623-4F1F-8475-CFCC83E0AAB1}"/>
              </a:ext>
            </a:extLst>
          </p:cNvPr>
          <p:cNvSpPr/>
          <p:nvPr/>
        </p:nvSpPr>
        <p:spPr>
          <a:xfrm flipH="1">
            <a:off x="8330445" y="1366387"/>
            <a:ext cx="397440" cy="396017"/>
          </a:xfrm>
          <a:prstGeom prst="rect">
            <a:avLst/>
          </a:prstGeom>
          <a:solidFill>
            <a:srgbClr val="0078D4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F9A8DA-C678-47AB-A482-631487B8659A}"/>
              </a:ext>
            </a:extLst>
          </p:cNvPr>
          <p:cNvSpPr/>
          <p:nvPr/>
        </p:nvSpPr>
        <p:spPr>
          <a:xfrm flipH="1">
            <a:off x="8330445" y="1873249"/>
            <a:ext cx="397440" cy="396017"/>
          </a:xfrm>
          <a:prstGeom prst="rect">
            <a:avLst/>
          </a:prstGeom>
          <a:solidFill>
            <a:srgbClr val="008272"/>
          </a:solidFill>
          <a:ln>
            <a:noFill/>
          </a:ln>
          <a:effectLst>
            <a:outerShdw blurRad="368300" dist="177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3BC3487-3777-44D5-9A89-8292B710152C}"/>
              </a:ext>
            </a:extLst>
          </p:cNvPr>
          <p:cNvSpPr/>
          <p:nvPr/>
        </p:nvSpPr>
        <p:spPr>
          <a:xfrm>
            <a:off x="8771489" y="1332909"/>
            <a:ext cx="1782211" cy="435845"/>
          </a:xfrm>
          <a:prstGeom prst="rect">
            <a:avLst/>
          </a:prstGeom>
          <a:noFill/>
          <a:ln w="2540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OSS Projects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1B26A-E58F-42B9-8E26-0DA065668CD8}"/>
              </a:ext>
            </a:extLst>
          </p:cNvPr>
          <p:cNvSpPr/>
          <p:nvPr/>
        </p:nvSpPr>
        <p:spPr>
          <a:xfrm>
            <a:off x="8771489" y="1833393"/>
            <a:ext cx="1782211" cy="435845"/>
          </a:xfrm>
          <a:prstGeom prst="rect">
            <a:avLst/>
          </a:prstGeom>
          <a:noFill/>
          <a:ln w="25400">
            <a:noFill/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Your Code</a:t>
            </a:r>
          </a:p>
        </p:txBody>
      </p:sp>
    </p:spTree>
    <p:extLst>
      <p:ext uri="{BB962C8B-B14F-4D97-AF65-F5344CB8AC3E}">
        <p14:creationId xmlns:p14="http://schemas.microsoft.com/office/powerpoint/2010/main" val="2785388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5" grpId="0" animBg="1"/>
      <p:bldP spid="5" grpId="1" animBg="1"/>
      <p:bldP spid="6" grpId="0" animBg="1"/>
      <p:bldP spid="6" grpId="1" animBg="1"/>
    </p:bldLst>
  </p:timing>
</p:sld>
</file>

<file path=ppt/theme/theme1.xml><?xml version="1.0" encoding="utf-8"?>
<a:theme xmlns:a="http://schemas.openxmlformats.org/drawingml/2006/main" name="Insider Dev Tour template v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sider Dev Tour template v2.potx" id="{AFA6B6AA-989D-4216-BD62-3AC54CC3246C}" vid="{1CB99B29-D214-44D7-B747-84D684FF3B9B}"/>
    </a:ext>
  </a:extLst>
</a:theme>
</file>

<file path=ppt/theme/theme2.xml><?xml version="1.0" encoding="utf-8"?>
<a:theme xmlns:a="http://schemas.openxmlformats.org/drawingml/2006/main" name="1_5-50195_Microsoft_Build_Template">
  <a:themeElements>
    <a:clrScheme name="Microsoft Build 2018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505050"/>
      </a:accent1>
      <a:accent2>
        <a:srgbClr val="D2D2D2"/>
      </a:accent2>
      <a:accent3>
        <a:srgbClr val="E3008C"/>
      </a:accent3>
      <a:accent4>
        <a:srgbClr val="32145A"/>
      </a:accent4>
      <a:accent5>
        <a:srgbClr val="2139B5"/>
      </a:accent5>
      <a:accent6>
        <a:srgbClr val="E6E6E6"/>
      </a:accent6>
      <a:hlink>
        <a:srgbClr val="2139B5"/>
      </a:hlink>
      <a:folHlink>
        <a:srgbClr val="2139B5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8_MikeHarsh_ScottHunter" id="{A92721DF-E505-45E3-BB64-A522BB00C962}" vid="{B8140292-9B88-47A6-9DC2-F9442A0F53D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D170F48843B4469F4EBAA4989DCF06" ma:contentTypeVersion="10" ma:contentTypeDescription="Create a new document." ma:contentTypeScope="" ma:versionID="2f20f3d5ba0571e0196a57dbb2f3494b">
  <xsd:schema xmlns:xsd="http://www.w3.org/2001/XMLSchema" xmlns:xs="http://www.w3.org/2001/XMLSchema" xmlns:p="http://schemas.microsoft.com/office/2006/metadata/properties" xmlns:ns2="f6ecbb66-529e-4d85-a914-95a490d96b29" xmlns:ns3="c572443e-d5c7-4467-9262-fe356aab5cd9" targetNamespace="http://schemas.microsoft.com/office/2006/metadata/properties" ma:root="true" ma:fieldsID="64b42ee6732b56317aac76118bc80c77" ns2:_="" ns3:_="">
    <xsd:import namespace="f6ecbb66-529e-4d85-a914-95a490d96b29"/>
    <xsd:import namespace="c572443e-d5c7-4467-9262-fe356aab5cd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ecbb66-529e-4d85-a914-95a490d96b2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72443e-d5c7-4467-9262-fe356aab5cd9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A19E04-3F00-4A1D-8886-734DD2750A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ecbb66-529e-4d85-a914-95a490d96b29"/>
    <ds:schemaRef ds:uri="c572443e-d5c7-4467-9262-fe356aab5cd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BB3965-280B-49D7-AC99-7866BFFFF2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7A98A17-1F77-41F2-830B-66EC44697005}">
  <ds:schemaRefs>
    <ds:schemaRef ds:uri="http://purl.org/dc/elements/1.1/"/>
    <ds:schemaRef ds:uri="http://schemas.microsoft.com/office/2006/metadata/properties"/>
    <ds:schemaRef ds:uri="f6ecbb66-529e-4d85-a914-95a490d96b29"/>
    <ds:schemaRef ds:uri="c572443e-d5c7-4467-9262-fe356aab5cd9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1628</Words>
  <Application>Microsoft Office PowerPoint</Application>
  <PresentationFormat>Widescreen</PresentationFormat>
  <Paragraphs>192</Paragraphs>
  <Slides>17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Calibri</vt:lpstr>
      <vt:lpstr>Consolas</vt:lpstr>
      <vt:lpstr>Segoe UI</vt:lpstr>
      <vt:lpstr>Segoe UI Bold</vt:lpstr>
      <vt:lpstr>Segoe UI Light</vt:lpstr>
      <vt:lpstr>Segoe UI Semibold</vt:lpstr>
      <vt:lpstr>Segoe UI Semilight</vt:lpstr>
      <vt:lpstr>Wingdings</vt:lpstr>
      <vt:lpstr>Insider Dev Tour template v2</vt:lpstr>
      <vt:lpstr>1_5-50195_Microsoft_Build_Template</vt:lpstr>
      <vt:lpstr>Modernize your Existing Apps for Windows 10 </vt:lpstr>
      <vt:lpstr>A modern platform for Desktop developers</vt:lpstr>
      <vt:lpstr>A modern platform for Desktop developers</vt:lpstr>
      <vt:lpstr>Modern packaging</vt:lpstr>
      <vt:lpstr>PowerPoint Presentation</vt:lpstr>
      <vt:lpstr>Demo!</vt:lpstr>
      <vt:lpstr>PowerPoint Presentation</vt:lpstr>
      <vt:lpstr>Demo!</vt:lpstr>
      <vt:lpstr>ROADMAP | UWP XAML Island Architecture</vt:lpstr>
      <vt:lpstr>ROADMAP | UWP XAML Island Wrappers</vt:lpstr>
      <vt:lpstr>ROADMAP | UI Density</vt:lpstr>
      <vt:lpstr>Demo!</vt:lpstr>
      <vt:lpstr>PowerPoint Presentation</vt:lpstr>
      <vt:lpstr>.NET Core 3 Desktop Improvements</vt:lpstr>
      <vt:lpstr>Demo!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Modernize your Existing Apps for Windows 10 </dc:title>
  <cp:lastModifiedBy>Eric Ahlstrom</cp:lastModifiedBy>
  <cp:revision>2</cp:revision>
  <dcterms:modified xsi:type="dcterms:W3CDTF">2018-06-29T17:44:42Z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0x01010034D170F48843B4469F4EBAA4989DCF06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davecraw@microsoft.com</vt:lpwstr>
  </property>
  <property fmtid="{D5CDD505-2E9C-101B-9397-08002B2CF9AE}" pid="6" name="MSIP_Label_f42aa342-8706-4288-bd11-ebb85995028c_SetDate">
    <vt:lpwstr>2018-05-01T01:13:38.2343500Z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